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5" r:id="rId1"/>
  </p:sldMasterIdLst>
  <p:sldIdLst>
    <p:sldId id="256" r:id="rId2"/>
    <p:sldId id="258" r:id="rId3"/>
    <p:sldId id="272" r:id="rId4"/>
    <p:sldId id="261" r:id="rId5"/>
    <p:sldId id="259" r:id="rId6"/>
    <p:sldId id="269" r:id="rId7"/>
    <p:sldId id="270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275" r:id="rId18"/>
    <p:sldId id="281" r:id="rId19"/>
    <p:sldId id="277" r:id="rId20"/>
    <p:sldId id="276" r:id="rId21"/>
    <p:sldId id="278" r:id="rId22"/>
    <p:sldId id="279" r:id="rId23"/>
    <p:sldId id="280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F8B"/>
    <a:srgbClr val="9B3A74"/>
    <a:srgbClr val="FD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/>
    <p:restoredTop sz="97155"/>
  </p:normalViewPr>
  <p:slideViewPr>
    <p:cSldViewPr snapToGrid="0" snapToObjects="1">
      <p:cViewPr>
        <p:scale>
          <a:sx n="114" d="100"/>
          <a:sy n="114" d="100"/>
        </p:scale>
        <p:origin x="576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9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5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3331E-5153-2247-B8DB-38368F993E6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42326-0011-FC42-97C5-A6CEDBDC0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CEE3BF-C04A-AE4F-A0D4-64A4CC73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1" r="10982" b="-1"/>
          <a:stretch/>
        </p:blipFill>
        <p:spPr>
          <a:xfrm>
            <a:off x="3293501" y="626940"/>
            <a:ext cx="5613991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OpenShift Vs OKD Vs Kubernetes</a:t>
            </a:r>
          </a:p>
        </p:txBody>
      </p:sp>
      <p:graphicFrame>
        <p:nvGraphicFramePr>
          <p:cNvPr id="32" name="Google Shape;5135;p533">
            <a:extLst>
              <a:ext uri="{FF2B5EF4-FFF2-40B4-BE49-F238E27FC236}">
                <a16:creationId xmlns:a16="http://schemas.microsoft.com/office/drawing/2014/main" id="{BD53E525-6F64-D249-85A0-FB5E208BD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029236"/>
              </p:ext>
            </p:extLst>
          </p:nvPr>
        </p:nvGraphicFramePr>
        <p:xfrm>
          <a:off x="341346" y="1622946"/>
          <a:ext cx="11230048" cy="50129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9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3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29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 err="1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OpensShift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OKD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Kubernetes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0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Platform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Project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Orchestration Engine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703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Security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Formalized enterprise security resolution process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Security response team identifies, tracks and resolves issues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Containers wrapped in SELinux custom contexts via MCS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15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◑</a:t>
                      </a:r>
                      <a:endParaRPr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4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Full SELinux container security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Much stronger than the basic namespace protection</a:t>
                      </a:r>
                      <a:endParaRPr sz="8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1500">
                        <a:solidFill>
                          <a:srgbClr val="EE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◑</a:t>
                      </a:r>
                      <a:endParaRPr>
                        <a:solidFill>
                          <a:schemeClr val="dk1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solidFill>
                          <a:srgbClr val="4285F4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Single Sign-On support (OAuth, SAML)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◑</a:t>
                      </a:r>
                      <a:endParaRPr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703"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Support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SLA, defect escalation, end-of-life policy management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Support portal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Production support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Product developers provide support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Ability to file request for enhancements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Access to project leads (Clayton Coleman, Jeremy Eder, etc)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rgbClr val="428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73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OpenShift Vs OKD Vs Kubernetes</a:t>
            </a:r>
          </a:p>
        </p:txBody>
      </p:sp>
      <p:graphicFrame>
        <p:nvGraphicFramePr>
          <p:cNvPr id="32" name="Google Shape;5203;p534">
            <a:extLst>
              <a:ext uri="{FF2B5EF4-FFF2-40B4-BE49-F238E27FC236}">
                <a16:creationId xmlns:a16="http://schemas.microsoft.com/office/drawing/2014/main" id="{CF5985E5-7D0A-044C-871E-A35C801E4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027741"/>
              </p:ext>
            </p:extLst>
          </p:nvPr>
        </p:nvGraphicFramePr>
        <p:xfrm>
          <a:off x="358799" y="1513409"/>
          <a:ext cx="10944201" cy="51636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3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8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7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78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68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OpenShift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OKD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Kubernetes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Platform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Project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Orchestration Engine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867">
                <a:tc row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Consulting, TAM and training certification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Expert consulting from Red Hat and certified partners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Training content driven directly by those who wrote the code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Training certification</a:t>
                      </a:r>
                      <a:endParaRPr sz="900">
                        <a:solidFill>
                          <a:schemeClr val="dk1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867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Quality assurance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Scalability tested/hardened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Certification for multiple cloud providers AWS, Google GCP, Microsoft Azure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355">
                <a:tc row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Ecosystem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Third party ISV support: ex: applications running in containers and integrations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Full stack integrations tested with Red Hat Cloud Suite*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3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Full scalable SDN support via Open vSwitch (VXLAN managed by NetFlow rules)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Dynamic storage provisioning for Persistent Volumes via EBS, Cinder, and GCE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◑</a:t>
                      </a:r>
                      <a:endParaRPr dirty="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76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OpenShift Vs OKD Vs Kubernetes</a:t>
            </a:r>
          </a:p>
        </p:txBody>
      </p:sp>
      <p:graphicFrame>
        <p:nvGraphicFramePr>
          <p:cNvPr id="32" name="Google Shape;5270;p535">
            <a:extLst>
              <a:ext uri="{FF2B5EF4-FFF2-40B4-BE49-F238E27FC236}">
                <a16:creationId xmlns:a16="http://schemas.microsoft.com/office/drawing/2014/main" id="{867771DC-0602-B148-B921-BDCFDFC3E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712089"/>
              </p:ext>
            </p:extLst>
          </p:nvPr>
        </p:nvGraphicFramePr>
        <p:xfrm>
          <a:off x="387444" y="1468670"/>
          <a:ext cx="10498042" cy="50580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6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8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2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67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OpenShift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OKD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Kubernetes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Platform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Project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Orchestration Engine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06">
                <a:tc rowSpan="9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Developer productivity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development kit for developers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0435A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7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Atomic Registry with tested, secured, and supported images, e.g. EAP, BRMS, BPMS, Python, etc.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Multi-tenant experience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0435A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Graphical experience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0435A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7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Innovation Labs quick start/support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7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Influence product roadmap (RFE submissions)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7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Access to project leads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7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CI/CD integration - support for Jenkins, Git and most other industry standards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0435A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57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Production-grade container image registry (Quay)*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0435A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◑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dirty="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OpenShift Vs OKD Vs Kubernetes</a:t>
            </a:r>
          </a:p>
        </p:txBody>
      </p:sp>
      <p:graphicFrame>
        <p:nvGraphicFramePr>
          <p:cNvPr id="32" name="Google Shape;5338;p536">
            <a:extLst>
              <a:ext uri="{FF2B5EF4-FFF2-40B4-BE49-F238E27FC236}">
                <a16:creationId xmlns:a16="http://schemas.microsoft.com/office/drawing/2014/main" id="{10D0C75B-9510-2244-8218-BF162B1B6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979032"/>
              </p:ext>
            </p:extLst>
          </p:nvPr>
        </p:nvGraphicFramePr>
        <p:xfrm>
          <a:off x="598488" y="1608931"/>
          <a:ext cx="10683874" cy="4699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1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5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8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7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OpenShift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OKD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Kubernetes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Platform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Project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Orchestration Engine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98">
                <a:tc row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Consulting, TAM and training 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EFK (Elasticsearch, FluentD, Kibana - similar to ELK stack) for centralized stateless remote logging. Logging indexes manage themselves as you spin up new apps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2A55F4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Hawkular/Heapster/Cassandra for performance metrics stack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Role-based access control (RBAC)</a:t>
                      </a:r>
                      <a:endParaRPr sz="900">
                        <a:solidFill>
                          <a:schemeClr val="dk1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719">
                <a:tc row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Ecosystem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Load balancers - examples: support by F5, Avinetworks, Amazon ELB, and other major load balancer providers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22222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Development tools - certification to run plugins from app dev tool providers, example: Appdynamics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1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Certification for multiple cloud providers, examples: Amazon AWS, Google GCE, Microsoft Azure</a:t>
                      </a:r>
                      <a:endParaRPr sz="900">
                        <a:solidFill>
                          <a:srgbClr val="222222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⬤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0435A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>
                        <a:solidFill>
                          <a:srgbClr val="30435A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A55F4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◯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59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Using managed Kubernetes service locks you in with proprietary CLI’s</a:t>
            </a:r>
          </a:p>
        </p:txBody>
      </p:sp>
      <p:graphicFrame>
        <p:nvGraphicFramePr>
          <p:cNvPr id="32" name="Google Shape;5562;p546">
            <a:extLst>
              <a:ext uri="{FF2B5EF4-FFF2-40B4-BE49-F238E27FC236}">
                <a16:creationId xmlns:a16="http://schemas.microsoft.com/office/drawing/2014/main" id="{6A4CD197-4A2C-E44D-AF9D-EED3AFF7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03158"/>
              </p:ext>
            </p:extLst>
          </p:nvPr>
        </p:nvGraphicFramePr>
        <p:xfrm>
          <a:off x="598487" y="1513409"/>
          <a:ext cx="9891713" cy="49182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90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5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91425" marR="91425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Native</a:t>
                      </a:r>
                      <a:endParaRPr b="1"/>
                    </a:p>
                  </a:txBody>
                  <a:tcPr marL="91425" marR="91425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oc adm</a:t>
                      </a:r>
                      <a:endParaRPr sz="11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aws eks create-cluster --name</a:t>
                      </a:r>
                      <a:endParaRPr sz="11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POST /clusters HTTP/1.1</a:t>
                      </a:r>
                      <a:b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Host: eks.us-west-2.amazonaws.com</a:t>
                      </a:r>
                      <a:b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Accept-Encoding: identity</a:t>
                      </a:r>
                      <a:b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User-Agent: aws-cli/1.15.0 Python/3.6.5 Darwin/16.7.0 botocore/1.10.0</a:t>
                      </a:r>
                      <a:b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X-Amz-Date: 20180531T230747Z</a:t>
                      </a:r>
                      <a:b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Authorization: AUTHPARAMS</a:t>
                      </a:r>
                      <a:endParaRPr sz="8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oc adm</a:t>
                      </a:r>
                      <a:endParaRPr sz="12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az aks create</a:t>
                      </a:r>
                      <a:endParaRPr sz="12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PUT https://management.azure.com/subscriptions/ {subscriptionId}/resourceGroups/{resourceGroupName}/providers/Microsoft.ContainerService/managedClusters/{resourceName}?api-version=2018-03-31</a:t>
                      </a:r>
                      <a:endParaRPr sz="8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oc adm</a:t>
                      </a:r>
                      <a:endParaRPr sz="11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gcloud</a:t>
                      </a:r>
                      <a:r>
                        <a:rPr lang="en" sz="11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container clusters create</a:t>
                      </a:r>
                      <a:endParaRPr sz="1100" b="1" dirty="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POST /v1beta1/{parent=projects/*/locations/*}/clusters</a:t>
                      </a:r>
                      <a:endParaRPr sz="800" dirty="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" name="Google Shape;5600;p546">
            <a:extLst>
              <a:ext uri="{FF2B5EF4-FFF2-40B4-BE49-F238E27FC236}">
                <a16:creationId xmlns:a16="http://schemas.microsoft.com/office/drawing/2014/main" id="{22DC3BE1-CC6F-5C40-98AB-C9DF41364754}"/>
              </a:ext>
            </a:extLst>
          </p:cNvPr>
          <p:cNvGrpSpPr/>
          <p:nvPr/>
        </p:nvGrpSpPr>
        <p:grpSpPr>
          <a:xfrm>
            <a:off x="3322679" y="1673508"/>
            <a:ext cx="1165146" cy="366669"/>
            <a:chOff x="238125" y="1733425"/>
            <a:chExt cx="7143750" cy="2248125"/>
          </a:xfrm>
        </p:grpSpPr>
        <p:sp>
          <p:nvSpPr>
            <p:cNvPr id="34" name="Google Shape;5601;p546">
              <a:extLst>
                <a:ext uri="{FF2B5EF4-FFF2-40B4-BE49-F238E27FC236}">
                  <a16:creationId xmlns:a16="http://schemas.microsoft.com/office/drawing/2014/main" id="{64AE0697-132A-7641-A16C-76A69856456F}"/>
                </a:ext>
              </a:extLst>
            </p:cNvPr>
            <p:cNvSpPr/>
            <p:nvPr/>
          </p:nvSpPr>
          <p:spPr>
            <a:xfrm>
              <a:off x="2075400" y="3099825"/>
              <a:ext cx="701700" cy="694775"/>
            </a:xfrm>
            <a:custGeom>
              <a:avLst/>
              <a:gdLst/>
              <a:ahLst/>
              <a:cxnLst/>
              <a:rect l="l" t="t" r="r" b="b"/>
              <a:pathLst>
                <a:path w="28068" h="27791" extrusionOk="0">
                  <a:moveTo>
                    <a:pt x="15050" y="3786"/>
                  </a:moveTo>
                  <a:lnTo>
                    <a:pt x="16066" y="3971"/>
                  </a:lnTo>
                  <a:lnTo>
                    <a:pt x="16989" y="4248"/>
                  </a:lnTo>
                  <a:lnTo>
                    <a:pt x="17912" y="4525"/>
                  </a:lnTo>
                  <a:lnTo>
                    <a:pt x="18835" y="4986"/>
                  </a:lnTo>
                  <a:lnTo>
                    <a:pt x="19574" y="5448"/>
                  </a:lnTo>
                  <a:lnTo>
                    <a:pt x="20405" y="6002"/>
                  </a:lnTo>
                  <a:lnTo>
                    <a:pt x="21051" y="6648"/>
                  </a:lnTo>
                  <a:lnTo>
                    <a:pt x="21697" y="7387"/>
                  </a:lnTo>
                  <a:lnTo>
                    <a:pt x="22251" y="8125"/>
                  </a:lnTo>
                  <a:lnTo>
                    <a:pt x="22713" y="8956"/>
                  </a:lnTo>
                  <a:lnTo>
                    <a:pt x="23175" y="9880"/>
                  </a:lnTo>
                  <a:lnTo>
                    <a:pt x="23452" y="10803"/>
                  </a:lnTo>
                  <a:lnTo>
                    <a:pt x="23729" y="11818"/>
                  </a:lnTo>
                  <a:lnTo>
                    <a:pt x="23913" y="12834"/>
                  </a:lnTo>
                  <a:lnTo>
                    <a:pt x="23913" y="13942"/>
                  </a:lnTo>
                  <a:lnTo>
                    <a:pt x="23913" y="14957"/>
                  </a:lnTo>
                  <a:lnTo>
                    <a:pt x="23729" y="15973"/>
                  </a:lnTo>
                  <a:lnTo>
                    <a:pt x="23452" y="16989"/>
                  </a:lnTo>
                  <a:lnTo>
                    <a:pt x="23175" y="17912"/>
                  </a:lnTo>
                  <a:lnTo>
                    <a:pt x="22713" y="18743"/>
                  </a:lnTo>
                  <a:lnTo>
                    <a:pt x="22251" y="19666"/>
                  </a:lnTo>
                  <a:lnTo>
                    <a:pt x="21697" y="20405"/>
                  </a:lnTo>
                  <a:lnTo>
                    <a:pt x="21051" y="21143"/>
                  </a:lnTo>
                  <a:lnTo>
                    <a:pt x="20405" y="21789"/>
                  </a:lnTo>
                  <a:lnTo>
                    <a:pt x="19574" y="22343"/>
                  </a:lnTo>
                  <a:lnTo>
                    <a:pt x="18835" y="22805"/>
                  </a:lnTo>
                  <a:lnTo>
                    <a:pt x="17912" y="23267"/>
                  </a:lnTo>
                  <a:lnTo>
                    <a:pt x="16989" y="23636"/>
                  </a:lnTo>
                  <a:lnTo>
                    <a:pt x="16066" y="23821"/>
                  </a:lnTo>
                  <a:lnTo>
                    <a:pt x="15050" y="24005"/>
                  </a:lnTo>
                  <a:lnTo>
                    <a:pt x="13019" y="24005"/>
                  </a:lnTo>
                  <a:lnTo>
                    <a:pt x="12003" y="23821"/>
                  </a:lnTo>
                  <a:lnTo>
                    <a:pt x="11080" y="23636"/>
                  </a:lnTo>
                  <a:lnTo>
                    <a:pt x="10157" y="23267"/>
                  </a:lnTo>
                  <a:lnTo>
                    <a:pt x="9233" y="22805"/>
                  </a:lnTo>
                  <a:lnTo>
                    <a:pt x="8402" y="22343"/>
                  </a:lnTo>
                  <a:lnTo>
                    <a:pt x="7664" y="21789"/>
                  </a:lnTo>
                  <a:lnTo>
                    <a:pt x="7018" y="21143"/>
                  </a:lnTo>
                  <a:lnTo>
                    <a:pt x="6371" y="20405"/>
                  </a:lnTo>
                  <a:lnTo>
                    <a:pt x="5817" y="19666"/>
                  </a:lnTo>
                  <a:lnTo>
                    <a:pt x="5356" y="18743"/>
                  </a:lnTo>
                  <a:lnTo>
                    <a:pt x="4894" y="17912"/>
                  </a:lnTo>
                  <a:lnTo>
                    <a:pt x="4617" y="16989"/>
                  </a:lnTo>
                  <a:lnTo>
                    <a:pt x="4340" y="15973"/>
                  </a:lnTo>
                  <a:lnTo>
                    <a:pt x="4155" y="14957"/>
                  </a:lnTo>
                  <a:lnTo>
                    <a:pt x="4155" y="13942"/>
                  </a:lnTo>
                  <a:lnTo>
                    <a:pt x="4155" y="12834"/>
                  </a:lnTo>
                  <a:lnTo>
                    <a:pt x="4340" y="11818"/>
                  </a:lnTo>
                  <a:lnTo>
                    <a:pt x="4617" y="10803"/>
                  </a:lnTo>
                  <a:lnTo>
                    <a:pt x="4894" y="9880"/>
                  </a:lnTo>
                  <a:lnTo>
                    <a:pt x="5356" y="8956"/>
                  </a:lnTo>
                  <a:lnTo>
                    <a:pt x="5817" y="8125"/>
                  </a:lnTo>
                  <a:lnTo>
                    <a:pt x="6371" y="7387"/>
                  </a:lnTo>
                  <a:lnTo>
                    <a:pt x="7018" y="6648"/>
                  </a:lnTo>
                  <a:lnTo>
                    <a:pt x="7664" y="6002"/>
                  </a:lnTo>
                  <a:lnTo>
                    <a:pt x="8402" y="5448"/>
                  </a:lnTo>
                  <a:lnTo>
                    <a:pt x="9233" y="4986"/>
                  </a:lnTo>
                  <a:lnTo>
                    <a:pt x="10157" y="4525"/>
                  </a:lnTo>
                  <a:lnTo>
                    <a:pt x="11080" y="4248"/>
                  </a:lnTo>
                  <a:lnTo>
                    <a:pt x="12003" y="3971"/>
                  </a:lnTo>
                  <a:lnTo>
                    <a:pt x="13019" y="3786"/>
                  </a:lnTo>
                  <a:close/>
                  <a:moveTo>
                    <a:pt x="14034" y="1"/>
                  </a:moveTo>
                  <a:lnTo>
                    <a:pt x="12557" y="93"/>
                  </a:lnTo>
                  <a:lnTo>
                    <a:pt x="11172" y="278"/>
                  </a:lnTo>
                  <a:lnTo>
                    <a:pt x="9787" y="647"/>
                  </a:lnTo>
                  <a:lnTo>
                    <a:pt x="8495" y="1109"/>
                  </a:lnTo>
                  <a:lnTo>
                    <a:pt x="7295" y="1663"/>
                  </a:lnTo>
                  <a:lnTo>
                    <a:pt x="6187" y="2401"/>
                  </a:lnTo>
                  <a:lnTo>
                    <a:pt x="5079" y="3140"/>
                  </a:lnTo>
                  <a:lnTo>
                    <a:pt x="4063" y="4063"/>
                  </a:lnTo>
                  <a:lnTo>
                    <a:pt x="3232" y="5079"/>
                  </a:lnTo>
                  <a:lnTo>
                    <a:pt x="2401" y="6094"/>
                  </a:lnTo>
                  <a:lnTo>
                    <a:pt x="1663" y="7202"/>
                  </a:lnTo>
                  <a:lnTo>
                    <a:pt x="1109" y="8495"/>
                  </a:lnTo>
                  <a:lnTo>
                    <a:pt x="647" y="9695"/>
                  </a:lnTo>
                  <a:lnTo>
                    <a:pt x="278" y="11080"/>
                  </a:lnTo>
                  <a:lnTo>
                    <a:pt x="93" y="12465"/>
                  </a:lnTo>
                  <a:lnTo>
                    <a:pt x="1" y="13942"/>
                  </a:lnTo>
                  <a:lnTo>
                    <a:pt x="93" y="15327"/>
                  </a:lnTo>
                  <a:lnTo>
                    <a:pt x="278" y="16712"/>
                  </a:lnTo>
                  <a:lnTo>
                    <a:pt x="647" y="18096"/>
                  </a:lnTo>
                  <a:lnTo>
                    <a:pt x="1109" y="19297"/>
                  </a:lnTo>
                  <a:lnTo>
                    <a:pt x="1663" y="20589"/>
                  </a:lnTo>
                  <a:lnTo>
                    <a:pt x="2401" y="21697"/>
                  </a:lnTo>
                  <a:lnTo>
                    <a:pt x="3232" y="22805"/>
                  </a:lnTo>
                  <a:lnTo>
                    <a:pt x="4063" y="23728"/>
                  </a:lnTo>
                  <a:lnTo>
                    <a:pt x="5079" y="24652"/>
                  </a:lnTo>
                  <a:lnTo>
                    <a:pt x="6187" y="25390"/>
                  </a:lnTo>
                  <a:lnTo>
                    <a:pt x="7295" y="26129"/>
                  </a:lnTo>
                  <a:lnTo>
                    <a:pt x="8495" y="26683"/>
                  </a:lnTo>
                  <a:lnTo>
                    <a:pt x="9787" y="27144"/>
                  </a:lnTo>
                  <a:lnTo>
                    <a:pt x="11172" y="27514"/>
                  </a:lnTo>
                  <a:lnTo>
                    <a:pt x="12557" y="27698"/>
                  </a:lnTo>
                  <a:lnTo>
                    <a:pt x="14034" y="27791"/>
                  </a:lnTo>
                  <a:lnTo>
                    <a:pt x="15419" y="27698"/>
                  </a:lnTo>
                  <a:lnTo>
                    <a:pt x="16896" y="27514"/>
                  </a:lnTo>
                  <a:lnTo>
                    <a:pt x="18189" y="27144"/>
                  </a:lnTo>
                  <a:lnTo>
                    <a:pt x="19482" y="26683"/>
                  </a:lnTo>
                  <a:lnTo>
                    <a:pt x="20774" y="26129"/>
                  </a:lnTo>
                  <a:lnTo>
                    <a:pt x="21882" y="25390"/>
                  </a:lnTo>
                  <a:lnTo>
                    <a:pt x="22990" y="24652"/>
                  </a:lnTo>
                  <a:lnTo>
                    <a:pt x="24006" y="23728"/>
                  </a:lnTo>
                  <a:lnTo>
                    <a:pt x="24837" y="22805"/>
                  </a:lnTo>
                  <a:lnTo>
                    <a:pt x="25667" y="21697"/>
                  </a:lnTo>
                  <a:lnTo>
                    <a:pt x="26406" y="20589"/>
                  </a:lnTo>
                  <a:lnTo>
                    <a:pt x="26960" y="19297"/>
                  </a:lnTo>
                  <a:lnTo>
                    <a:pt x="27422" y="18096"/>
                  </a:lnTo>
                  <a:lnTo>
                    <a:pt x="27791" y="16712"/>
                  </a:lnTo>
                  <a:lnTo>
                    <a:pt x="27976" y="15327"/>
                  </a:lnTo>
                  <a:lnTo>
                    <a:pt x="28068" y="13942"/>
                  </a:lnTo>
                  <a:lnTo>
                    <a:pt x="27976" y="12465"/>
                  </a:lnTo>
                  <a:lnTo>
                    <a:pt x="27791" y="11080"/>
                  </a:lnTo>
                  <a:lnTo>
                    <a:pt x="27422" y="9695"/>
                  </a:lnTo>
                  <a:lnTo>
                    <a:pt x="26960" y="8495"/>
                  </a:lnTo>
                  <a:lnTo>
                    <a:pt x="26406" y="7202"/>
                  </a:lnTo>
                  <a:lnTo>
                    <a:pt x="25667" y="6094"/>
                  </a:lnTo>
                  <a:lnTo>
                    <a:pt x="24837" y="5079"/>
                  </a:lnTo>
                  <a:lnTo>
                    <a:pt x="24006" y="4063"/>
                  </a:lnTo>
                  <a:lnTo>
                    <a:pt x="22990" y="3140"/>
                  </a:lnTo>
                  <a:lnTo>
                    <a:pt x="21882" y="2401"/>
                  </a:lnTo>
                  <a:lnTo>
                    <a:pt x="20774" y="1663"/>
                  </a:lnTo>
                  <a:lnTo>
                    <a:pt x="19482" y="1109"/>
                  </a:lnTo>
                  <a:lnTo>
                    <a:pt x="18189" y="647"/>
                  </a:lnTo>
                  <a:lnTo>
                    <a:pt x="16896" y="278"/>
                  </a:lnTo>
                  <a:lnTo>
                    <a:pt x="15419" y="93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02;p546">
              <a:extLst>
                <a:ext uri="{FF2B5EF4-FFF2-40B4-BE49-F238E27FC236}">
                  <a16:creationId xmlns:a16="http://schemas.microsoft.com/office/drawing/2014/main" id="{BB93B01D-8D2D-7446-8961-78A2291E631F}"/>
                </a:ext>
              </a:extLst>
            </p:cNvPr>
            <p:cNvSpPr/>
            <p:nvPr/>
          </p:nvSpPr>
          <p:spPr>
            <a:xfrm>
              <a:off x="2871725" y="3286800"/>
              <a:ext cx="491650" cy="694750"/>
            </a:xfrm>
            <a:custGeom>
              <a:avLst/>
              <a:gdLst/>
              <a:ahLst/>
              <a:cxnLst/>
              <a:rect l="l" t="t" r="r" b="b"/>
              <a:pathLst>
                <a:path w="19666" h="27790" extrusionOk="0">
                  <a:moveTo>
                    <a:pt x="9233" y="3324"/>
                  </a:moveTo>
                  <a:lnTo>
                    <a:pt x="9972" y="3416"/>
                  </a:lnTo>
                  <a:lnTo>
                    <a:pt x="10618" y="3508"/>
                  </a:lnTo>
                  <a:lnTo>
                    <a:pt x="11264" y="3601"/>
                  </a:lnTo>
                  <a:lnTo>
                    <a:pt x="11818" y="3878"/>
                  </a:lnTo>
                  <a:lnTo>
                    <a:pt x="12464" y="4155"/>
                  </a:lnTo>
                  <a:lnTo>
                    <a:pt x="13018" y="4432"/>
                  </a:lnTo>
                  <a:lnTo>
                    <a:pt x="13480" y="4801"/>
                  </a:lnTo>
                  <a:lnTo>
                    <a:pt x="13942" y="5263"/>
                  </a:lnTo>
                  <a:lnTo>
                    <a:pt x="14403" y="5724"/>
                  </a:lnTo>
                  <a:lnTo>
                    <a:pt x="14773" y="6278"/>
                  </a:lnTo>
                  <a:lnTo>
                    <a:pt x="15050" y="6832"/>
                  </a:lnTo>
                  <a:lnTo>
                    <a:pt x="15327" y="7386"/>
                  </a:lnTo>
                  <a:lnTo>
                    <a:pt x="15603" y="8032"/>
                  </a:lnTo>
                  <a:lnTo>
                    <a:pt x="15788" y="8679"/>
                  </a:lnTo>
                  <a:lnTo>
                    <a:pt x="15880" y="9417"/>
                  </a:lnTo>
                  <a:lnTo>
                    <a:pt x="15880" y="10064"/>
                  </a:lnTo>
                  <a:lnTo>
                    <a:pt x="15880" y="10802"/>
                  </a:lnTo>
                  <a:lnTo>
                    <a:pt x="15788" y="11448"/>
                  </a:lnTo>
                  <a:lnTo>
                    <a:pt x="15603" y="12095"/>
                  </a:lnTo>
                  <a:lnTo>
                    <a:pt x="15419" y="12741"/>
                  </a:lnTo>
                  <a:lnTo>
                    <a:pt x="15142" y="13387"/>
                  </a:lnTo>
                  <a:lnTo>
                    <a:pt x="14773" y="13941"/>
                  </a:lnTo>
                  <a:lnTo>
                    <a:pt x="14403" y="14403"/>
                  </a:lnTo>
                  <a:lnTo>
                    <a:pt x="13942" y="14864"/>
                  </a:lnTo>
                  <a:lnTo>
                    <a:pt x="13480" y="15326"/>
                  </a:lnTo>
                  <a:lnTo>
                    <a:pt x="13018" y="15695"/>
                  </a:lnTo>
                  <a:lnTo>
                    <a:pt x="12464" y="16065"/>
                  </a:lnTo>
                  <a:lnTo>
                    <a:pt x="11910" y="16342"/>
                  </a:lnTo>
                  <a:lnTo>
                    <a:pt x="11264" y="16526"/>
                  </a:lnTo>
                  <a:lnTo>
                    <a:pt x="10618" y="16711"/>
                  </a:lnTo>
                  <a:lnTo>
                    <a:pt x="9972" y="16803"/>
                  </a:lnTo>
                  <a:lnTo>
                    <a:pt x="8402" y="16803"/>
                  </a:lnTo>
                  <a:lnTo>
                    <a:pt x="7663" y="16711"/>
                  </a:lnTo>
                  <a:lnTo>
                    <a:pt x="6925" y="16434"/>
                  </a:lnTo>
                  <a:lnTo>
                    <a:pt x="6186" y="16249"/>
                  </a:lnTo>
                  <a:lnTo>
                    <a:pt x="5540" y="15880"/>
                  </a:lnTo>
                  <a:lnTo>
                    <a:pt x="4894" y="15511"/>
                  </a:lnTo>
                  <a:lnTo>
                    <a:pt x="4340" y="15049"/>
                  </a:lnTo>
                  <a:lnTo>
                    <a:pt x="3786" y="14587"/>
                  </a:lnTo>
                  <a:lnTo>
                    <a:pt x="3786" y="5632"/>
                  </a:lnTo>
                  <a:lnTo>
                    <a:pt x="4340" y="5170"/>
                  </a:lnTo>
                  <a:lnTo>
                    <a:pt x="4894" y="4709"/>
                  </a:lnTo>
                  <a:lnTo>
                    <a:pt x="5540" y="4247"/>
                  </a:lnTo>
                  <a:lnTo>
                    <a:pt x="6186" y="3970"/>
                  </a:lnTo>
                  <a:lnTo>
                    <a:pt x="6832" y="3693"/>
                  </a:lnTo>
                  <a:lnTo>
                    <a:pt x="7571" y="3508"/>
                  </a:lnTo>
                  <a:lnTo>
                    <a:pt x="8402" y="3416"/>
                  </a:lnTo>
                  <a:lnTo>
                    <a:pt x="9233" y="3324"/>
                  </a:lnTo>
                  <a:close/>
                  <a:moveTo>
                    <a:pt x="8956" y="0"/>
                  </a:moveTo>
                  <a:lnTo>
                    <a:pt x="8125" y="185"/>
                  </a:lnTo>
                  <a:lnTo>
                    <a:pt x="7294" y="277"/>
                  </a:lnTo>
                  <a:lnTo>
                    <a:pt x="6556" y="554"/>
                  </a:lnTo>
                  <a:lnTo>
                    <a:pt x="5817" y="831"/>
                  </a:lnTo>
                  <a:lnTo>
                    <a:pt x="5078" y="1200"/>
                  </a:lnTo>
                  <a:lnTo>
                    <a:pt x="4432" y="1662"/>
                  </a:lnTo>
                  <a:lnTo>
                    <a:pt x="3786" y="2124"/>
                  </a:lnTo>
                  <a:lnTo>
                    <a:pt x="3786" y="277"/>
                  </a:lnTo>
                  <a:lnTo>
                    <a:pt x="0" y="277"/>
                  </a:lnTo>
                  <a:lnTo>
                    <a:pt x="0" y="27790"/>
                  </a:lnTo>
                  <a:lnTo>
                    <a:pt x="3786" y="27790"/>
                  </a:lnTo>
                  <a:lnTo>
                    <a:pt x="3786" y="18280"/>
                  </a:lnTo>
                  <a:lnTo>
                    <a:pt x="4432" y="18650"/>
                  </a:lnTo>
                  <a:lnTo>
                    <a:pt x="5078" y="19111"/>
                  </a:lnTo>
                  <a:lnTo>
                    <a:pt x="5817" y="19388"/>
                  </a:lnTo>
                  <a:lnTo>
                    <a:pt x="6556" y="19665"/>
                  </a:lnTo>
                  <a:lnTo>
                    <a:pt x="7294" y="19850"/>
                  </a:lnTo>
                  <a:lnTo>
                    <a:pt x="8033" y="20035"/>
                  </a:lnTo>
                  <a:lnTo>
                    <a:pt x="8864" y="20127"/>
                  </a:lnTo>
                  <a:lnTo>
                    <a:pt x="10710" y="20127"/>
                  </a:lnTo>
                  <a:lnTo>
                    <a:pt x="11726" y="19942"/>
                  </a:lnTo>
                  <a:lnTo>
                    <a:pt x="12649" y="19758"/>
                  </a:lnTo>
                  <a:lnTo>
                    <a:pt x="13665" y="19388"/>
                  </a:lnTo>
                  <a:lnTo>
                    <a:pt x="14496" y="18927"/>
                  </a:lnTo>
                  <a:lnTo>
                    <a:pt x="15327" y="18465"/>
                  </a:lnTo>
                  <a:lnTo>
                    <a:pt x="16065" y="17911"/>
                  </a:lnTo>
                  <a:lnTo>
                    <a:pt x="16804" y="17265"/>
                  </a:lnTo>
                  <a:lnTo>
                    <a:pt x="17450" y="16526"/>
                  </a:lnTo>
                  <a:lnTo>
                    <a:pt x="18004" y="15788"/>
                  </a:lnTo>
                  <a:lnTo>
                    <a:pt x="18466" y="14957"/>
                  </a:lnTo>
                  <a:lnTo>
                    <a:pt x="18927" y="14034"/>
                  </a:lnTo>
                  <a:lnTo>
                    <a:pt x="19204" y="13110"/>
                  </a:lnTo>
                  <a:lnTo>
                    <a:pt x="19481" y="12095"/>
                  </a:lnTo>
                  <a:lnTo>
                    <a:pt x="19574" y="11079"/>
                  </a:lnTo>
                  <a:lnTo>
                    <a:pt x="19666" y="10064"/>
                  </a:lnTo>
                  <a:lnTo>
                    <a:pt x="19574" y="9048"/>
                  </a:lnTo>
                  <a:lnTo>
                    <a:pt x="19481" y="8032"/>
                  </a:lnTo>
                  <a:lnTo>
                    <a:pt x="19204" y="7017"/>
                  </a:lnTo>
                  <a:lnTo>
                    <a:pt x="18927" y="6094"/>
                  </a:lnTo>
                  <a:lnTo>
                    <a:pt x="18466" y="5263"/>
                  </a:lnTo>
                  <a:lnTo>
                    <a:pt x="18004" y="4432"/>
                  </a:lnTo>
                  <a:lnTo>
                    <a:pt x="17450" y="3693"/>
                  </a:lnTo>
                  <a:lnTo>
                    <a:pt x="16804" y="2954"/>
                  </a:lnTo>
                  <a:lnTo>
                    <a:pt x="16065" y="2308"/>
                  </a:lnTo>
                  <a:lnTo>
                    <a:pt x="15327" y="1754"/>
                  </a:lnTo>
                  <a:lnTo>
                    <a:pt x="14496" y="1200"/>
                  </a:lnTo>
                  <a:lnTo>
                    <a:pt x="13665" y="831"/>
                  </a:lnTo>
                  <a:lnTo>
                    <a:pt x="12741" y="462"/>
                  </a:lnTo>
                  <a:lnTo>
                    <a:pt x="11818" y="185"/>
                  </a:lnTo>
                  <a:lnTo>
                    <a:pt x="10803" y="92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03;p546">
              <a:extLst>
                <a:ext uri="{FF2B5EF4-FFF2-40B4-BE49-F238E27FC236}">
                  <a16:creationId xmlns:a16="http://schemas.microsoft.com/office/drawing/2014/main" id="{51BBE915-0C1F-3440-8E01-20BE4386D682}"/>
                </a:ext>
              </a:extLst>
            </p:cNvPr>
            <p:cNvSpPr/>
            <p:nvPr/>
          </p:nvSpPr>
          <p:spPr>
            <a:xfrm>
              <a:off x="3432600" y="3286800"/>
              <a:ext cx="480125" cy="505500"/>
            </a:xfrm>
            <a:custGeom>
              <a:avLst/>
              <a:gdLst/>
              <a:ahLst/>
              <a:cxnLst/>
              <a:rect l="l" t="t" r="r" b="b"/>
              <a:pathLst>
                <a:path w="19205" h="20220" extrusionOk="0">
                  <a:moveTo>
                    <a:pt x="9695" y="3231"/>
                  </a:moveTo>
                  <a:lnTo>
                    <a:pt x="10711" y="3324"/>
                  </a:lnTo>
                  <a:lnTo>
                    <a:pt x="11726" y="3601"/>
                  </a:lnTo>
                  <a:lnTo>
                    <a:pt x="12649" y="4062"/>
                  </a:lnTo>
                  <a:lnTo>
                    <a:pt x="13388" y="4709"/>
                  </a:lnTo>
                  <a:lnTo>
                    <a:pt x="14127" y="5447"/>
                  </a:lnTo>
                  <a:lnTo>
                    <a:pt x="14681" y="6371"/>
                  </a:lnTo>
                  <a:lnTo>
                    <a:pt x="15142" y="7386"/>
                  </a:lnTo>
                  <a:lnTo>
                    <a:pt x="15419" y="8494"/>
                  </a:lnTo>
                  <a:lnTo>
                    <a:pt x="3786" y="8494"/>
                  </a:lnTo>
                  <a:lnTo>
                    <a:pt x="4155" y="7386"/>
                  </a:lnTo>
                  <a:lnTo>
                    <a:pt x="4525" y="6371"/>
                  </a:lnTo>
                  <a:lnTo>
                    <a:pt x="5171" y="5447"/>
                  </a:lnTo>
                  <a:lnTo>
                    <a:pt x="5817" y="4709"/>
                  </a:lnTo>
                  <a:lnTo>
                    <a:pt x="6648" y="4062"/>
                  </a:lnTo>
                  <a:lnTo>
                    <a:pt x="7571" y="3601"/>
                  </a:lnTo>
                  <a:lnTo>
                    <a:pt x="8587" y="3324"/>
                  </a:lnTo>
                  <a:lnTo>
                    <a:pt x="9695" y="3231"/>
                  </a:lnTo>
                  <a:close/>
                  <a:moveTo>
                    <a:pt x="9787" y="0"/>
                  </a:moveTo>
                  <a:lnTo>
                    <a:pt x="8772" y="92"/>
                  </a:lnTo>
                  <a:lnTo>
                    <a:pt x="7756" y="185"/>
                  </a:lnTo>
                  <a:lnTo>
                    <a:pt x="6833" y="462"/>
                  </a:lnTo>
                  <a:lnTo>
                    <a:pt x="5910" y="831"/>
                  </a:lnTo>
                  <a:lnTo>
                    <a:pt x="5079" y="1200"/>
                  </a:lnTo>
                  <a:lnTo>
                    <a:pt x="4248" y="1754"/>
                  </a:lnTo>
                  <a:lnTo>
                    <a:pt x="3509" y="2308"/>
                  </a:lnTo>
                  <a:lnTo>
                    <a:pt x="2770" y="2954"/>
                  </a:lnTo>
                  <a:lnTo>
                    <a:pt x="2216" y="3693"/>
                  </a:lnTo>
                  <a:lnTo>
                    <a:pt x="1663" y="4432"/>
                  </a:lnTo>
                  <a:lnTo>
                    <a:pt x="1109" y="5263"/>
                  </a:lnTo>
                  <a:lnTo>
                    <a:pt x="739" y="6094"/>
                  </a:lnTo>
                  <a:lnTo>
                    <a:pt x="370" y="7017"/>
                  </a:lnTo>
                  <a:lnTo>
                    <a:pt x="185" y="8032"/>
                  </a:lnTo>
                  <a:lnTo>
                    <a:pt x="1" y="9048"/>
                  </a:lnTo>
                  <a:lnTo>
                    <a:pt x="1" y="10064"/>
                  </a:lnTo>
                  <a:lnTo>
                    <a:pt x="1" y="11171"/>
                  </a:lnTo>
                  <a:lnTo>
                    <a:pt x="185" y="12187"/>
                  </a:lnTo>
                  <a:lnTo>
                    <a:pt x="462" y="13110"/>
                  </a:lnTo>
                  <a:lnTo>
                    <a:pt x="739" y="14034"/>
                  </a:lnTo>
                  <a:lnTo>
                    <a:pt x="1201" y="14957"/>
                  </a:lnTo>
                  <a:lnTo>
                    <a:pt x="1663" y="15788"/>
                  </a:lnTo>
                  <a:lnTo>
                    <a:pt x="2309" y="16526"/>
                  </a:lnTo>
                  <a:lnTo>
                    <a:pt x="2955" y="17265"/>
                  </a:lnTo>
                  <a:lnTo>
                    <a:pt x="3694" y="17911"/>
                  </a:lnTo>
                  <a:lnTo>
                    <a:pt x="4432" y="18465"/>
                  </a:lnTo>
                  <a:lnTo>
                    <a:pt x="5263" y="19019"/>
                  </a:lnTo>
                  <a:lnTo>
                    <a:pt x="6187" y="19388"/>
                  </a:lnTo>
                  <a:lnTo>
                    <a:pt x="7110" y="19758"/>
                  </a:lnTo>
                  <a:lnTo>
                    <a:pt x="8125" y="20035"/>
                  </a:lnTo>
                  <a:lnTo>
                    <a:pt x="9141" y="20127"/>
                  </a:lnTo>
                  <a:lnTo>
                    <a:pt x="10249" y="20219"/>
                  </a:lnTo>
                  <a:lnTo>
                    <a:pt x="11264" y="20219"/>
                  </a:lnTo>
                  <a:lnTo>
                    <a:pt x="12280" y="20035"/>
                  </a:lnTo>
                  <a:lnTo>
                    <a:pt x="13296" y="19850"/>
                  </a:lnTo>
                  <a:lnTo>
                    <a:pt x="14219" y="19573"/>
                  </a:lnTo>
                  <a:lnTo>
                    <a:pt x="15142" y="19204"/>
                  </a:lnTo>
                  <a:lnTo>
                    <a:pt x="16065" y="18834"/>
                  </a:lnTo>
                  <a:lnTo>
                    <a:pt x="16896" y="18280"/>
                  </a:lnTo>
                  <a:lnTo>
                    <a:pt x="17820" y="17634"/>
                  </a:lnTo>
                  <a:lnTo>
                    <a:pt x="15327" y="15234"/>
                  </a:lnTo>
                  <a:lnTo>
                    <a:pt x="14865" y="15603"/>
                  </a:lnTo>
                  <a:lnTo>
                    <a:pt x="14311" y="15972"/>
                  </a:lnTo>
                  <a:lnTo>
                    <a:pt x="13757" y="16249"/>
                  </a:lnTo>
                  <a:lnTo>
                    <a:pt x="13111" y="16526"/>
                  </a:lnTo>
                  <a:lnTo>
                    <a:pt x="12465" y="16711"/>
                  </a:lnTo>
                  <a:lnTo>
                    <a:pt x="11818" y="16803"/>
                  </a:lnTo>
                  <a:lnTo>
                    <a:pt x="11080" y="16896"/>
                  </a:lnTo>
                  <a:lnTo>
                    <a:pt x="10341" y="16988"/>
                  </a:lnTo>
                  <a:lnTo>
                    <a:pt x="9141" y="16803"/>
                  </a:lnTo>
                  <a:lnTo>
                    <a:pt x="8033" y="16526"/>
                  </a:lnTo>
                  <a:lnTo>
                    <a:pt x="6925" y="16065"/>
                  </a:lnTo>
                  <a:lnTo>
                    <a:pt x="6002" y="15326"/>
                  </a:lnTo>
                  <a:lnTo>
                    <a:pt x="5171" y="14587"/>
                  </a:lnTo>
                  <a:lnTo>
                    <a:pt x="4525" y="13572"/>
                  </a:lnTo>
                  <a:lnTo>
                    <a:pt x="4063" y="12556"/>
                  </a:lnTo>
                  <a:lnTo>
                    <a:pt x="3786" y="11356"/>
                  </a:lnTo>
                  <a:lnTo>
                    <a:pt x="19205" y="11356"/>
                  </a:lnTo>
                  <a:lnTo>
                    <a:pt x="19205" y="10248"/>
                  </a:lnTo>
                  <a:lnTo>
                    <a:pt x="19205" y="9140"/>
                  </a:lnTo>
                  <a:lnTo>
                    <a:pt x="19020" y="8125"/>
                  </a:lnTo>
                  <a:lnTo>
                    <a:pt x="18835" y="7109"/>
                  </a:lnTo>
                  <a:lnTo>
                    <a:pt x="18466" y="6186"/>
                  </a:lnTo>
                  <a:lnTo>
                    <a:pt x="18097" y="5263"/>
                  </a:lnTo>
                  <a:lnTo>
                    <a:pt x="17635" y="4432"/>
                  </a:lnTo>
                  <a:lnTo>
                    <a:pt x="17081" y="3693"/>
                  </a:lnTo>
                  <a:lnTo>
                    <a:pt x="16527" y="2954"/>
                  </a:lnTo>
                  <a:lnTo>
                    <a:pt x="15881" y="2308"/>
                  </a:lnTo>
                  <a:lnTo>
                    <a:pt x="15142" y="1754"/>
                  </a:lnTo>
                  <a:lnTo>
                    <a:pt x="14311" y="1200"/>
                  </a:lnTo>
                  <a:lnTo>
                    <a:pt x="13480" y="831"/>
                  </a:lnTo>
                  <a:lnTo>
                    <a:pt x="12649" y="462"/>
                  </a:lnTo>
                  <a:lnTo>
                    <a:pt x="11726" y="185"/>
                  </a:lnTo>
                  <a:lnTo>
                    <a:pt x="10803" y="92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04;p546">
              <a:extLst>
                <a:ext uri="{FF2B5EF4-FFF2-40B4-BE49-F238E27FC236}">
                  <a16:creationId xmlns:a16="http://schemas.microsoft.com/office/drawing/2014/main" id="{AD8B7B0E-10DD-6C4A-86D7-6F5207A5238B}"/>
                </a:ext>
              </a:extLst>
            </p:cNvPr>
            <p:cNvSpPr/>
            <p:nvPr/>
          </p:nvSpPr>
          <p:spPr>
            <a:xfrm>
              <a:off x="4002725" y="3284475"/>
              <a:ext cx="433950" cy="498600"/>
            </a:xfrm>
            <a:custGeom>
              <a:avLst/>
              <a:gdLst/>
              <a:ahLst/>
              <a:cxnLst/>
              <a:rect l="l" t="t" r="r" b="b"/>
              <a:pathLst>
                <a:path w="17358" h="19944" extrusionOk="0">
                  <a:moveTo>
                    <a:pt x="9787" y="1"/>
                  </a:moveTo>
                  <a:lnTo>
                    <a:pt x="8864" y="93"/>
                  </a:lnTo>
                  <a:lnTo>
                    <a:pt x="8033" y="185"/>
                  </a:lnTo>
                  <a:lnTo>
                    <a:pt x="7202" y="370"/>
                  </a:lnTo>
                  <a:lnTo>
                    <a:pt x="6463" y="647"/>
                  </a:lnTo>
                  <a:lnTo>
                    <a:pt x="5817" y="924"/>
                  </a:lnTo>
                  <a:lnTo>
                    <a:pt x="5078" y="1386"/>
                  </a:lnTo>
                  <a:lnTo>
                    <a:pt x="4432" y="1847"/>
                  </a:lnTo>
                  <a:lnTo>
                    <a:pt x="3878" y="2401"/>
                  </a:lnTo>
                  <a:lnTo>
                    <a:pt x="3878" y="370"/>
                  </a:lnTo>
                  <a:lnTo>
                    <a:pt x="0" y="370"/>
                  </a:lnTo>
                  <a:lnTo>
                    <a:pt x="0" y="19943"/>
                  </a:lnTo>
                  <a:lnTo>
                    <a:pt x="3878" y="19943"/>
                  </a:lnTo>
                  <a:lnTo>
                    <a:pt x="3878" y="5910"/>
                  </a:lnTo>
                  <a:lnTo>
                    <a:pt x="4340" y="5356"/>
                  </a:lnTo>
                  <a:lnTo>
                    <a:pt x="4801" y="4802"/>
                  </a:lnTo>
                  <a:lnTo>
                    <a:pt x="5355" y="4340"/>
                  </a:lnTo>
                  <a:lnTo>
                    <a:pt x="5909" y="3971"/>
                  </a:lnTo>
                  <a:lnTo>
                    <a:pt x="6555" y="3694"/>
                  </a:lnTo>
                  <a:lnTo>
                    <a:pt x="7202" y="3509"/>
                  </a:lnTo>
                  <a:lnTo>
                    <a:pt x="7940" y="3417"/>
                  </a:lnTo>
                  <a:lnTo>
                    <a:pt x="8679" y="3324"/>
                  </a:lnTo>
                  <a:lnTo>
                    <a:pt x="9787" y="3417"/>
                  </a:lnTo>
                  <a:lnTo>
                    <a:pt x="10710" y="3694"/>
                  </a:lnTo>
                  <a:lnTo>
                    <a:pt x="11541" y="4155"/>
                  </a:lnTo>
                  <a:lnTo>
                    <a:pt x="12280" y="4709"/>
                  </a:lnTo>
                  <a:lnTo>
                    <a:pt x="12834" y="5448"/>
                  </a:lnTo>
                  <a:lnTo>
                    <a:pt x="13203" y="6279"/>
                  </a:lnTo>
                  <a:lnTo>
                    <a:pt x="13480" y="7202"/>
                  </a:lnTo>
                  <a:lnTo>
                    <a:pt x="13572" y="8310"/>
                  </a:lnTo>
                  <a:lnTo>
                    <a:pt x="13572" y="19943"/>
                  </a:lnTo>
                  <a:lnTo>
                    <a:pt x="17358" y="19943"/>
                  </a:lnTo>
                  <a:lnTo>
                    <a:pt x="17358" y="7664"/>
                  </a:lnTo>
                  <a:lnTo>
                    <a:pt x="17265" y="6833"/>
                  </a:lnTo>
                  <a:lnTo>
                    <a:pt x="17173" y="6002"/>
                  </a:lnTo>
                  <a:lnTo>
                    <a:pt x="16988" y="5263"/>
                  </a:lnTo>
                  <a:lnTo>
                    <a:pt x="16804" y="4617"/>
                  </a:lnTo>
                  <a:lnTo>
                    <a:pt x="16527" y="3878"/>
                  </a:lnTo>
                  <a:lnTo>
                    <a:pt x="16157" y="3232"/>
                  </a:lnTo>
                  <a:lnTo>
                    <a:pt x="15696" y="2678"/>
                  </a:lnTo>
                  <a:lnTo>
                    <a:pt x="15234" y="2124"/>
                  </a:lnTo>
                  <a:lnTo>
                    <a:pt x="14680" y="1663"/>
                  </a:lnTo>
                  <a:lnTo>
                    <a:pt x="14126" y="1293"/>
                  </a:lnTo>
                  <a:lnTo>
                    <a:pt x="13480" y="924"/>
                  </a:lnTo>
                  <a:lnTo>
                    <a:pt x="12834" y="555"/>
                  </a:lnTo>
                  <a:lnTo>
                    <a:pt x="12095" y="370"/>
                  </a:lnTo>
                  <a:lnTo>
                    <a:pt x="11356" y="185"/>
                  </a:lnTo>
                  <a:lnTo>
                    <a:pt x="10525" y="9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05;p546">
              <a:extLst>
                <a:ext uri="{FF2B5EF4-FFF2-40B4-BE49-F238E27FC236}">
                  <a16:creationId xmlns:a16="http://schemas.microsoft.com/office/drawing/2014/main" id="{264A94CA-5B83-0A42-B05F-642FFC36FC46}"/>
                </a:ext>
              </a:extLst>
            </p:cNvPr>
            <p:cNvSpPr/>
            <p:nvPr/>
          </p:nvSpPr>
          <p:spPr>
            <a:xfrm>
              <a:off x="4498975" y="3102150"/>
              <a:ext cx="556300" cy="690150"/>
            </a:xfrm>
            <a:custGeom>
              <a:avLst/>
              <a:gdLst/>
              <a:ahLst/>
              <a:cxnLst/>
              <a:rect l="l" t="t" r="r" b="b"/>
              <a:pathLst>
                <a:path w="22252" h="27606" extrusionOk="0">
                  <a:moveTo>
                    <a:pt x="10895" y="0"/>
                  </a:moveTo>
                  <a:lnTo>
                    <a:pt x="9787" y="92"/>
                  </a:lnTo>
                  <a:lnTo>
                    <a:pt x="8771" y="185"/>
                  </a:lnTo>
                  <a:lnTo>
                    <a:pt x="7756" y="369"/>
                  </a:lnTo>
                  <a:lnTo>
                    <a:pt x="6833" y="554"/>
                  </a:lnTo>
                  <a:lnTo>
                    <a:pt x="5909" y="831"/>
                  </a:lnTo>
                  <a:lnTo>
                    <a:pt x="5078" y="1200"/>
                  </a:lnTo>
                  <a:lnTo>
                    <a:pt x="4340" y="1662"/>
                  </a:lnTo>
                  <a:lnTo>
                    <a:pt x="3693" y="2123"/>
                  </a:lnTo>
                  <a:lnTo>
                    <a:pt x="3047" y="2677"/>
                  </a:lnTo>
                  <a:lnTo>
                    <a:pt x="2493" y="3231"/>
                  </a:lnTo>
                  <a:lnTo>
                    <a:pt x="2032" y="3878"/>
                  </a:lnTo>
                  <a:lnTo>
                    <a:pt x="1662" y="4616"/>
                  </a:lnTo>
                  <a:lnTo>
                    <a:pt x="1385" y="5263"/>
                  </a:lnTo>
                  <a:lnTo>
                    <a:pt x="1201" y="6093"/>
                  </a:lnTo>
                  <a:lnTo>
                    <a:pt x="1016" y="6924"/>
                  </a:lnTo>
                  <a:lnTo>
                    <a:pt x="1016" y="7755"/>
                  </a:lnTo>
                  <a:lnTo>
                    <a:pt x="1016" y="8402"/>
                  </a:lnTo>
                  <a:lnTo>
                    <a:pt x="1108" y="9140"/>
                  </a:lnTo>
                  <a:lnTo>
                    <a:pt x="1201" y="9694"/>
                  </a:lnTo>
                  <a:lnTo>
                    <a:pt x="1478" y="10340"/>
                  </a:lnTo>
                  <a:lnTo>
                    <a:pt x="1662" y="10894"/>
                  </a:lnTo>
                  <a:lnTo>
                    <a:pt x="2032" y="11356"/>
                  </a:lnTo>
                  <a:lnTo>
                    <a:pt x="2401" y="11910"/>
                  </a:lnTo>
                  <a:lnTo>
                    <a:pt x="2770" y="12372"/>
                  </a:lnTo>
                  <a:lnTo>
                    <a:pt x="3232" y="12741"/>
                  </a:lnTo>
                  <a:lnTo>
                    <a:pt x="3786" y="13110"/>
                  </a:lnTo>
                  <a:lnTo>
                    <a:pt x="4432" y="13480"/>
                  </a:lnTo>
                  <a:lnTo>
                    <a:pt x="5078" y="13849"/>
                  </a:lnTo>
                  <a:lnTo>
                    <a:pt x="6556" y="14310"/>
                  </a:lnTo>
                  <a:lnTo>
                    <a:pt x="8310" y="14772"/>
                  </a:lnTo>
                  <a:lnTo>
                    <a:pt x="12834" y="15418"/>
                  </a:lnTo>
                  <a:lnTo>
                    <a:pt x="14219" y="15695"/>
                  </a:lnTo>
                  <a:lnTo>
                    <a:pt x="15327" y="16065"/>
                  </a:lnTo>
                  <a:lnTo>
                    <a:pt x="16342" y="16434"/>
                  </a:lnTo>
                  <a:lnTo>
                    <a:pt x="17081" y="16896"/>
                  </a:lnTo>
                  <a:lnTo>
                    <a:pt x="17635" y="17450"/>
                  </a:lnTo>
                  <a:lnTo>
                    <a:pt x="18004" y="18096"/>
                  </a:lnTo>
                  <a:lnTo>
                    <a:pt x="18189" y="18834"/>
                  </a:lnTo>
                  <a:lnTo>
                    <a:pt x="18281" y="19665"/>
                  </a:lnTo>
                  <a:lnTo>
                    <a:pt x="18281" y="20127"/>
                  </a:lnTo>
                  <a:lnTo>
                    <a:pt x="18189" y="20681"/>
                  </a:lnTo>
                  <a:lnTo>
                    <a:pt x="18004" y="21050"/>
                  </a:lnTo>
                  <a:lnTo>
                    <a:pt x="17819" y="21512"/>
                  </a:lnTo>
                  <a:lnTo>
                    <a:pt x="17542" y="21881"/>
                  </a:lnTo>
                  <a:lnTo>
                    <a:pt x="17265" y="22250"/>
                  </a:lnTo>
                  <a:lnTo>
                    <a:pt x="16435" y="22897"/>
                  </a:lnTo>
                  <a:lnTo>
                    <a:pt x="15511" y="23451"/>
                  </a:lnTo>
                  <a:lnTo>
                    <a:pt x="14403" y="23820"/>
                  </a:lnTo>
                  <a:lnTo>
                    <a:pt x="13111" y="24097"/>
                  </a:lnTo>
                  <a:lnTo>
                    <a:pt x="11726" y="24189"/>
                  </a:lnTo>
                  <a:lnTo>
                    <a:pt x="10526" y="24097"/>
                  </a:lnTo>
                  <a:lnTo>
                    <a:pt x="9233" y="23912"/>
                  </a:lnTo>
                  <a:lnTo>
                    <a:pt x="8033" y="23635"/>
                  </a:lnTo>
                  <a:lnTo>
                    <a:pt x="6925" y="23174"/>
                  </a:lnTo>
                  <a:lnTo>
                    <a:pt x="5817" y="22527"/>
                  </a:lnTo>
                  <a:lnTo>
                    <a:pt x="4709" y="21789"/>
                  </a:lnTo>
                  <a:lnTo>
                    <a:pt x="3601" y="20958"/>
                  </a:lnTo>
                  <a:lnTo>
                    <a:pt x="2493" y="19942"/>
                  </a:lnTo>
                  <a:lnTo>
                    <a:pt x="0" y="22804"/>
                  </a:lnTo>
                  <a:lnTo>
                    <a:pt x="1201" y="23912"/>
                  </a:lnTo>
                  <a:lnTo>
                    <a:pt x="2493" y="24836"/>
                  </a:lnTo>
                  <a:lnTo>
                    <a:pt x="3878" y="25666"/>
                  </a:lnTo>
                  <a:lnTo>
                    <a:pt x="5355" y="26405"/>
                  </a:lnTo>
                  <a:lnTo>
                    <a:pt x="6833" y="26959"/>
                  </a:lnTo>
                  <a:lnTo>
                    <a:pt x="8402" y="27328"/>
                  </a:lnTo>
                  <a:lnTo>
                    <a:pt x="9972" y="27513"/>
                  </a:lnTo>
                  <a:lnTo>
                    <a:pt x="11541" y="27605"/>
                  </a:lnTo>
                  <a:lnTo>
                    <a:pt x="12741" y="27605"/>
                  </a:lnTo>
                  <a:lnTo>
                    <a:pt x="13849" y="27513"/>
                  </a:lnTo>
                  <a:lnTo>
                    <a:pt x="14957" y="27328"/>
                  </a:lnTo>
                  <a:lnTo>
                    <a:pt x="15973" y="27051"/>
                  </a:lnTo>
                  <a:lnTo>
                    <a:pt x="16896" y="26682"/>
                  </a:lnTo>
                  <a:lnTo>
                    <a:pt x="17727" y="26313"/>
                  </a:lnTo>
                  <a:lnTo>
                    <a:pt x="18558" y="25851"/>
                  </a:lnTo>
                  <a:lnTo>
                    <a:pt x="19297" y="25390"/>
                  </a:lnTo>
                  <a:lnTo>
                    <a:pt x="19943" y="24743"/>
                  </a:lnTo>
                  <a:lnTo>
                    <a:pt x="20589" y="24189"/>
                  </a:lnTo>
                  <a:lnTo>
                    <a:pt x="21051" y="23451"/>
                  </a:lnTo>
                  <a:lnTo>
                    <a:pt x="21512" y="22712"/>
                  </a:lnTo>
                  <a:lnTo>
                    <a:pt x="21789" y="21973"/>
                  </a:lnTo>
                  <a:lnTo>
                    <a:pt x="22066" y="21143"/>
                  </a:lnTo>
                  <a:lnTo>
                    <a:pt x="22251" y="20312"/>
                  </a:lnTo>
                  <a:lnTo>
                    <a:pt x="22251" y="19388"/>
                  </a:lnTo>
                  <a:lnTo>
                    <a:pt x="22251" y="18650"/>
                  </a:lnTo>
                  <a:lnTo>
                    <a:pt x="22159" y="17911"/>
                  </a:lnTo>
                  <a:lnTo>
                    <a:pt x="21974" y="17265"/>
                  </a:lnTo>
                  <a:lnTo>
                    <a:pt x="21789" y="16619"/>
                  </a:lnTo>
                  <a:lnTo>
                    <a:pt x="21512" y="15972"/>
                  </a:lnTo>
                  <a:lnTo>
                    <a:pt x="21143" y="15418"/>
                  </a:lnTo>
                  <a:lnTo>
                    <a:pt x="20774" y="14957"/>
                  </a:lnTo>
                  <a:lnTo>
                    <a:pt x="20312" y="14403"/>
                  </a:lnTo>
                  <a:lnTo>
                    <a:pt x="19758" y="14033"/>
                  </a:lnTo>
                  <a:lnTo>
                    <a:pt x="19112" y="13572"/>
                  </a:lnTo>
                  <a:lnTo>
                    <a:pt x="18466" y="13203"/>
                  </a:lnTo>
                  <a:lnTo>
                    <a:pt x="17727" y="12926"/>
                  </a:lnTo>
                  <a:lnTo>
                    <a:pt x="16896" y="12556"/>
                  </a:lnTo>
                  <a:lnTo>
                    <a:pt x="15973" y="12372"/>
                  </a:lnTo>
                  <a:lnTo>
                    <a:pt x="14034" y="11910"/>
                  </a:lnTo>
                  <a:lnTo>
                    <a:pt x="9695" y="11264"/>
                  </a:lnTo>
                  <a:lnTo>
                    <a:pt x="8494" y="10987"/>
                  </a:lnTo>
                  <a:lnTo>
                    <a:pt x="7479" y="10710"/>
                  </a:lnTo>
                  <a:lnTo>
                    <a:pt x="6648" y="10340"/>
                  </a:lnTo>
                  <a:lnTo>
                    <a:pt x="6002" y="9879"/>
                  </a:lnTo>
                  <a:lnTo>
                    <a:pt x="5448" y="9417"/>
                  </a:lnTo>
                  <a:lnTo>
                    <a:pt x="5171" y="8863"/>
                  </a:lnTo>
                  <a:lnTo>
                    <a:pt x="4894" y="8217"/>
                  </a:lnTo>
                  <a:lnTo>
                    <a:pt x="4894" y="7386"/>
                  </a:lnTo>
                  <a:lnTo>
                    <a:pt x="4894" y="7017"/>
                  </a:lnTo>
                  <a:lnTo>
                    <a:pt x="4986" y="6555"/>
                  </a:lnTo>
                  <a:lnTo>
                    <a:pt x="5263" y="5817"/>
                  </a:lnTo>
                  <a:lnTo>
                    <a:pt x="5817" y="5078"/>
                  </a:lnTo>
                  <a:lnTo>
                    <a:pt x="6463" y="4524"/>
                  </a:lnTo>
                  <a:lnTo>
                    <a:pt x="7294" y="4062"/>
                  </a:lnTo>
                  <a:lnTo>
                    <a:pt x="8310" y="3693"/>
                  </a:lnTo>
                  <a:lnTo>
                    <a:pt x="9418" y="3508"/>
                  </a:lnTo>
                  <a:lnTo>
                    <a:pt x="10710" y="3416"/>
                  </a:lnTo>
                  <a:lnTo>
                    <a:pt x="11818" y="3508"/>
                  </a:lnTo>
                  <a:lnTo>
                    <a:pt x="12926" y="3601"/>
                  </a:lnTo>
                  <a:lnTo>
                    <a:pt x="14034" y="3878"/>
                  </a:lnTo>
                  <a:lnTo>
                    <a:pt x="15142" y="4247"/>
                  </a:lnTo>
                  <a:lnTo>
                    <a:pt x="16250" y="4709"/>
                  </a:lnTo>
                  <a:lnTo>
                    <a:pt x="17358" y="5263"/>
                  </a:lnTo>
                  <a:lnTo>
                    <a:pt x="18373" y="6001"/>
                  </a:lnTo>
                  <a:lnTo>
                    <a:pt x="19481" y="6740"/>
                  </a:lnTo>
                  <a:lnTo>
                    <a:pt x="21697" y="3693"/>
                  </a:lnTo>
                  <a:lnTo>
                    <a:pt x="20497" y="2862"/>
                  </a:lnTo>
                  <a:lnTo>
                    <a:pt x="19297" y="2123"/>
                  </a:lnTo>
                  <a:lnTo>
                    <a:pt x="17912" y="1477"/>
                  </a:lnTo>
                  <a:lnTo>
                    <a:pt x="16619" y="923"/>
                  </a:lnTo>
                  <a:lnTo>
                    <a:pt x="15142" y="554"/>
                  </a:lnTo>
                  <a:lnTo>
                    <a:pt x="13757" y="277"/>
                  </a:lnTo>
                  <a:lnTo>
                    <a:pt x="12372" y="92"/>
                  </a:lnTo>
                  <a:lnTo>
                    <a:pt x="10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06;p546">
              <a:extLst>
                <a:ext uri="{FF2B5EF4-FFF2-40B4-BE49-F238E27FC236}">
                  <a16:creationId xmlns:a16="http://schemas.microsoft.com/office/drawing/2014/main" id="{A0260135-421C-AE4A-826F-7E268E5682DE}"/>
                </a:ext>
              </a:extLst>
            </p:cNvPr>
            <p:cNvSpPr/>
            <p:nvPr/>
          </p:nvSpPr>
          <p:spPr>
            <a:xfrm>
              <a:off x="5136025" y="3090600"/>
              <a:ext cx="433950" cy="692475"/>
            </a:xfrm>
            <a:custGeom>
              <a:avLst/>
              <a:gdLst/>
              <a:ahLst/>
              <a:cxnLst/>
              <a:rect l="l" t="t" r="r" b="b"/>
              <a:pathLst>
                <a:path w="17358" h="27699" extrusionOk="0">
                  <a:moveTo>
                    <a:pt x="3878" y="0"/>
                  </a:moveTo>
                  <a:lnTo>
                    <a:pt x="0" y="831"/>
                  </a:lnTo>
                  <a:lnTo>
                    <a:pt x="0" y="27698"/>
                  </a:lnTo>
                  <a:lnTo>
                    <a:pt x="3878" y="27698"/>
                  </a:lnTo>
                  <a:lnTo>
                    <a:pt x="3878" y="13665"/>
                  </a:lnTo>
                  <a:lnTo>
                    <a:pt x="4247" y="13111"/>
                  </a:lnTo>
                  <a:lnTo>
                    <a:pt x="4801" y="12557"/>
                  </a:lnTo>
                  <a:lnTo>
                    <a:pt x="5263" y="12095"/>
                  </a:lnTo>
                  <a:lnTo>
                    <a:pt x="5909" y="11726"/>
                  </a:lnTo>
                  <a:lnTo>
                    <a:pt x="6556" y="11449"/>
                  </a:lnTo>
                  <a:lnTo>
                    <a:pt x="7202" y="11264"/>
                  </a:lnTo>
                  <a:lnTo>
                    <a:pt x="7941" y="11172"/>
                  </a:lnTo>
                  <a:lnTo>
                    <a:pt x="8679" y="11079"/>
                  </a:lnTo>
                  <a:lnTo>
                    <a:pt x="9695" y="11172"/>
                  </a:lnTo>
                  <a:lnTo>
                    <a:pt x="10710" y="11449"/>
                  </a:lnTo>
                  <a:lnTo>
                    <a:pt x="11541" y="11910"/>
                  </a:lnTo>
                  <a:lnTo>
                    <a:pt x="12188" y="12464"/>
                  </a:lnTo>
                  <a:lnTo>
                    <a:pt x="12834" y="13203"/>
                  </a:lnTo>
                  <a:lnTo>
                    <a:pt x="13203" y="14034"/>
                  </a:lnTo>
                  <a:lnTo>
                    <a:pt x="13480" y="14957"/>
                  </a:lnTo>
                  <a:lnTo>
                    <a:pt x="13572" y="16065"/>
                  </a:lnTo>
                  <a:lnTo>
                    <a:pt x="13572" y="27698"/>
                  </a:lnTo>
                  <a:lnTo>
                    <a:pt x="17358" y="27698"/>
                  </a:lnTo>
                  <a:lnTo>
                    <a:pt x="17358" y="15419"/>
                  </a:lnTo>
                  <a:lnTo>
                    <a:pt x="17266" y="14588"/>
                  </a:lnTo>
                  <a:lnTo>
                    <a:pt x="17173" y="13757"/>
                  </a:lnTo>
                  <a:lnTo>
                    <a:pt x="16989" y="13018"/>
                  </a:lnTo>
                  <a:lnTo>
                    <a:pt x="16804" y="12372"/>
                  </a:lnTo>
                  <a:lnTo>
                    <a:pt x="16435" y="11633"/>
                  </a:lnTo>
                  <a:lnTo>
                    <a:pt x="16158" y="10987"/>
                  </a:lnTo>
                  <a:lnTo>
                    <a:pt x="15696" y="10433"/>
                  </a:lnTo>
                  <a:lnTo>
                    <a:pt x="15234" y="9879"/>
                  </a:lnTo>
                  <a:lnTo>
                    <a:pt x="14680" y="9418"/>
                  </a:lnTo>
                  <a:lnTo>
                    <a:pt x="14126" y="9048"/>
                  </a:lnTo>
                  <a:lnTo>
                    <a:pt x="13480" y="8679"/>
                  </a:lnTo>
                  <a:lnTo>
                    <a:pt x="12834" y="8310"/>
                  </a:lnTo>
                  <a:lnTo>
                    <a:pt x="12095" y="8125"/>
                  </a:lnTo>
                  <a:lnTo>
                    <a:pt x="11357" y="7940"/>
                  </a:lnTo>
                  <a:lnTo>
                    <a:pt x="10526" y="7848"/>
                  </a:lnTo>
                  <a:lnTo>
                    <a:pt x="9695" y="7756"/>
                  </a:lnTo>
                  <a:lnTo>
                    <a:pt x="8864" y="7848"/>
                  </a:lnTo>
                  <a:lnTo>
                    <a:pt x="8033" y="7940"/>
                  </a:lnTo>
                  <a:lnTo>
                    <a:pt x="7202" y="8125"/>
                  </a:lnTo>
                  <a:lnTo>
                    <a:pt x="6463" y="8402"/>
                  </a:lnTo>
                  <a:lnTo>
                    <a:pt x="5725" y="8679"/>
                  </a:lnTo>
                  <a:lnTo>
                    <a:pt x="5078" y="9141"/>
                  </a:lnTo>
                  <a:lnTo>
                    <a:pt x="4432" y="9602"/>
                  </a:lnTo>
                  <a:lnTo>
                    <a:pt x="3878" y="10156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07;p546">
              <a:extLst>
                <a:ext uri="{FF2B5EF4-FFF2-40B4-BE49-F238E27FC236}">
                  <a16:creationId xmlns:a16="http://schemas.microsoft.com/office/drawing/2014/main" id="{F4A5BC7A-E141-AF4A-BED5-6EC6205C3B5A}"/>
                </a:ext>
              </a:extLst>
            </p:cNvPr>
            <p:cNvSpPr/>
            <p:nvPr/>
          </p:nvSpPr>
          <p:spPr>
            <a:xfrm>
              <a:off x="5669200" y="3097525"/>
              <a:ext cx="117750" cy="685550"/>
            </a:xfrm>
            <a:custGeom>
              <a:avLst/>
              <a:gdLst/>
              <a:ahLst/>
              <a:cxnLst/>
              <a:rect l="l" t="t" r="r" b="b"/>
              <a:pathLst>
                <a:path w="4710" h="27422" extrusionOk="0">
                  <a:moveTo>
                    <a:pt x="1940" y="0"/>
                  </a:moveTo>
                  <a:lnTo>
                    <a:pt x="1478" y="185"/>
                  </a:lnTo>
                  <a:lnTo>
                    <a:pt x="1016" y="370"/>
                  </a:lnTo>
                  <a:lnTo>
                    <a:pt x="739" y="647"/>
                  </a:lnTo>
                  <a:lnTo>
                    <a:pt x="370" y="1016"/>
                  </a:lnTo>
                  <a:lnTo>
                    <a:pt x="186" y="1478"/>
                  </a:lnTo>
                  <a:lnTo>
                    <a:pt x="93" y="1847"/>
                  </a:lnTo>
                  <a:lnTo>
                    <a:pt x="1" y="2308"/>
                  </a:lnTo>
                  <a:lnTo>
                    <a:pt x="93" y="2862"/>
                  </a:lnTo>
                  <a:lnTo>
                    <a:pt x="186" y="3232"/>
                  </a:lnTo>
                  <a:lnTo>
                    <a:pt x="370" y="3693"/>
                  </a:lnTo>
                  <a:lnTo>
                    <a:pt x="739" y="4063"/>
                  </a:lnTo>
                  <a:lnTo>
                    <a:pt x="1016" y="4340"/>
                  </a:lnTo>
                  <a:lnTo>
                    <a:pt x="1478" y="4524"/>
                  </a:lnTo>
                  <a:lnTo>
                    <a:pt x="1940" y="4709"/>
                  </a:lnTo>
                  <a:lnTo>
                    <a:pt x="2863" y="4709"/>
                  </a:lnTo>
                  <a:lnTo>
                    <a:pt x="3325" y="4524"/>
                  </a:lnTo>
                  <a:lnTo>
                    <a:pt x="3694" y="4340"/>
                  </a:lnTo>
                  <a:lnTo>
                    <a:pt x="4063" y="4063"/>
                  </a:lnTo>
                  <a:lnTo>
                    <a:pt x="4340" y="3693"/>
                  </a:lnTo>
                  <a:lnTo>
                    <a:pt x="4525" y="3232"/>
                  </a:lnTo>
                  <a:lnTo>
                    <a:pt x="4710" y="2862"/>
                  </a:lnTo>
                  <a:lnTo>
                    <a:pt x="4710" y="2308"/>
                  </a:lnTo>
                  <a:lnTo>
                    <a:pt x="4710" y="1847"/>
                  </a:lnTo>
                  <a:lnTo>
                    <a:pt x="4525" y="1478"/>
                  </a:lnTo>
                  <a:lnTo>
                    <a:pt x="4340" y="1016"/>
                  </a:lnTo>
                  <a:lnTo>
                    <a:pt x="4063" y="647"/>
                  </a:lnTo>
                  <a:lnTo>
                    <a:pt x="3694" y="370"/>
                  </a:lnTo>
                  <a:lnTo>
                    <a:pt x="3325" y="185"/>
                  </a:lnTo>
                  <a:lnTo>
                    <a:pt x="2863" y="0"/>
                  </a:lnTo>
                  <a:close/>
                  <a:moveTo>
                    <a:pt x="463" y="7848"/>
                  </a:moveTo>
                  <a:lnTo>
                    <a:pt x="463" y="27421"/>
                  </a:lnTo>
                  <a:lnTo>
                    <a:pt x="4340" y="27421"/>
                  </a:lnTo>
                  <a:lnTo>
                    <a:pt x="4340" y="7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08;p546">
              <a:extLst>
                <a:ext uri="{FF2B5EF4-FFF2-40B4-BE49-F238E27FC236}">
                  <a16:creationId xmlns:a16="http://schemas.microsoft.com/office/drawing/2014/main" id="{B530C4FC-D97C-074E-A9D6-9DB432A2F351}"/>
                </a:ext>
              </a:extLst>
            </p:cNvPr>
            <p:cNvSpPr/>
            <p:nvPr/>
          </p:nvSpPr>
          <p:spPr>
            <a:xfrm>
              <a:off x="5849250" y="3062900"/>
              <a:ext cx="348550" cy="720175"/>
            </a:xfrm>
            <a:custGeom>
              <a:avLst/>
              <a:gdLst/>
              <a:ahLst/>
              <a:cxnLst/>
              <a:rect l="l" t="t" r="r" b="b"/>
              <a:pathLst>
                <a:path w="13942" h="28807" extrusionOk="0">
                  <a:moveTo>
                    <a:pt x="10341" y="0"/>
                  </a:moveTo>
                  <a:lnTo>
                    <a:pt x="9602" y="93"/>
                  </a:lnTo>
                  <a:lnTo>
                    <a:pt x="8956" y="277"/>
                  </a:lnTo>
                  <a:lnTo>
                    <a:pt x="8310" y="462"/>
                  </a:lnTo>
                  <a:lnTo>
                    <a:pt x="7663" y="647"/>
                  </a:lnTo>
                  <a:lnTo>
                    <a:pt x="7109" y="924"/>
                  </a:lnTo>
                  <a:lnTo>
                    <a:pt x="6648" y="1293"/>
                  </a:lnTo>
                  <a:lnTo>
                    <a:pt x="6186" y="1662"/>
                  </a:lnTo>
                  <a:lnTo>
                    <a:pt x="5817" y="2124"/>
                  </a:lnTo>
                  <a:lnTo>
                    <a:pt x="5448" y="2586"/>
                  </a:lnTo>
                  <a:lnTo>
                    <a:pt x="5171" y="3140"/>
                  </a:lnTo>
                  <a:lnTo>
                    <a:pt x="4894" y="3693"/>
                  </a:lnTo>
                  <a:lnTo>
                    <a:pt x="4709" y="4247"/>
                  </a:lnTo>
                  <a:lnTo>
                    <a:pt x="4617" y="4894"/>
                  </a:lnTo>
                  <a:lnTo>
                    <a:pt x="4524" y="5632"/>
                  </a:lnTo>
                  <a:lnTo>
                    <a:pt x="4524" y="6279"/>
                  </a:lnTo>
                  <a:lnTo>
                    <a:pt x="4524" y="9233"/>
                  </a:lnTo>
                  <a:lnTo>
                    <a:pt x="0" y="9233"/>
                  </a:lnTo>
                  <a:lnTo>
                    <a:pt x="0" y="12464"/>
                  </a:lnTo>
                  <a:lnTo>
                    <a:pt x="4524" y="12464"/>
                  </a:lnTo>
                  <a:lnTo>
                    <a:pt x="4524" y="28806"/>
                  </a:lnTo>
                  <a:lnTo>
                    <a:pt x="8310" y="28806"/>
                  </a:lnTo>
                  <a:lnTo>
                    <a:pt x="8310" y="12464"/>
                  </a:lnTo>
                  <a:lnTo>
                    <a:pt x="13942" y="12464"/>
                  </a:lnTo>
                  <a:lnTo>
                    <a:pt x="13942" y="9233"/>
                  </a:lnTo>
                  <a:lnTo>
                    <a:pt x="8310" y="9233"/>
                  </a:lnTo>
                  <a:lnTo>
                    <a:pt x="8310" y="6371"/>
                  </a:lnTo>
                  <a:lnTo>
                    <a:pt x="8402" y="5632"/>
                  </a:lnTo>
                  <a:lnTo>
                    <a:pt x="8494" y="4986"/>
                  </a:lnTo>
                  <a:lnTo>
                    <a:pt x="8771" y="4524"/>
                  </a:lnTo>
                  <a:lnTo>
                    <a:pt x="9141" y="4063"/>
                  </a:lnTo>
                  <a:lnTo>
                    <a:pt x="9510" y="3786"/>
                  </a:lnTo>
                  <a:lnTo>
                    <a:pt x="10064" y="3509"/>
                  </a:lnTo>
                  <a:lnTo>
                    <a:pt x="10710" y="3417"/>
                  </a:lnTo>
                  <a:lnTo>
                    <a:pt x="11541" y="3324"/>
                  </a:lnTo>
                  <a:lnTo>
                    <a:pt x="12741" y="3417"/>
                  </a:lnTo>
                  <a:lnTo>
                    <a:pt x="13942" y="3693"/>
                  </a:lnTo>
                  <a:lnTo>
                    <a:pt x="13942" y="370"/>
                  </a:lnTo>
                  <a:lnTo>
                    <a:pt x="12557" y="93"/>
                  </a:lnTo>
                  <a:lnTo>
                    <a:pt x="11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09;p546">
              <a:extLst>
                <a:ext uri="{FF2B5EF4-FFF2-40B4-BE49-F238E27FC236}">
                  <a16:creationId xmlns:a16="http://schemas.microsoft.com/office/drawing/2014/main" id="{719F8E08-C3D0-1041-83BF-BE82899C5ADD}"/>
                </a:ext>
              </a:extLst>
            </p:cNvPr>
            <p:cNvSpPr/>
            <p:nvPr/>
          </p:nvSpPr>
          <p:spPr>
            <a:xfrm>
              <a:off x="6239325" y="3146000"/>
              <a:ext cx="343950" cy="646300"/>
            </a:xfrm>
            <a:custGeom>
              <a:avLst/>
              <a:gdLst/>
              <a:ahLst/>
              <a:cxnLst/>
              <a:rect l="l" t="t" r="r" b="b"/>
              <a:pathLst>
                <a:path w="13758" h="25852" extrusionOk="0">
                  <a:moveTo>
                    <a:pt x="7941" y="0"/>
                  </a:moveTo>
                  <a:lnTo>
                    <a:pt x="4155" y="923"/>
                  </a:lnTo>
                  <a:lnTo>
                    <a:pt x="4155" y="5909"/>
                  </a:lnTo>
                  <a:lnTo>
                    <a:pt x="0" y="5909"/>
                  </a:lnTo>
                  <a:lnTo>
                    <a:pt x="0" y="9140"/>
                  </a:lnTo>
                  <a:lnTo>
                    <a:pt x="4155" y="9140"/>
                  </a:lnTo>
                  <a:lnTo>
                    <a:pt x="4155" y="20681"/>
                  </a:lnTo>
                  <a:lnTo>
                    <a:pt x="4247" y="21881"/>
                  </a:lnTo>
                  <a:lnTo>
                    <a:pt x="4524" y="22897"/>
                  </a:lnTo>
                  <a:lnTo>
                    <a:pt x="4709" y="23359"/>
                  </a:lnTo>
                  <a:lnTo>
                    <a:pt x="4986" y="23820"/>
                  </a:lnTo>
                  <a:lnTo>
                    <a:pt x="5263" y="24189"/>
                  </a:lnTo>
                  <a:lnTo>
                    <a:pt x="5632" y="24559"/>
                  </a:lnTo>
                  <a:lnTo>
                    <a:pt x="6002" y="24836"/>
                  </a:lnTo>
                  <a:lnTo>
                    <a:pt x="6463" y="25113"/>
                  </a:lnTo>
                  <a:lnTo>
                    <a:pt x="7479" y="25482"/>
                  </a:lnTo>
                  <a:lnTo>
                    <a:pt x="8679" y="25759"/>
                  </a:lnTo>
                  <a:lnTo>
                    <a:pt x="9972" y="25851"/>
                  </a:lnTo>
                  <a:lnTo>
                    <a:pt x="10895" y="25759"/>
                  </a:lnTo>
                  <a:lnTo>
                    <a:pt x="11818" y="25667"/>
                  </a:lnTo>
                  <a:lnTo>
                    <a:pt x="12742" y="25482"/>
                  </a:lnTo>
                  <a:lnTo>
                    <a:pt x="13665" y="25297"/>
                  </a:lnTo>
                  <a:lnTo>
                    <a:pt x="13665" y="22066"/>
                  </a:lnTo>
                  <a:lnTo>
                    <a:pt x="12926" y="22251"/>
                  </a:lnTo>
                  <a:lnTo>
                    <a:pt x="12280" y="22435"/>
                  </a:lnTo>
                  <a:lnTo>
                    <a:pt x="11634" y="22435"/>
                  </a:lnTo>
                  <a:lnTo>
                    <a:pt x="10803" y="22528"/>
                  </a:lnTo>
                  <a:lnTo>
                    <a:pt x="10156" y="22435"/>
                  </a:lnTo>
                  <a:lnTo>
                    <a:pt x="9510" y="22343"/>
                  </a:lnTo>
                  <a:lnTo>
                    <a:pt x="9048" y="22158"/>
                  </a:lnTo>
                  <a:lnTo>
                    <a:pt x="8587" y="21881"/>
                  </a:lnTo>
                  <a:lnTo>
                    <a:pt x="8310" y="21512"/>
                  </a:lnTo>
                  <a:lnTo>
                    <a:pt x="8125" y="21050"/>
                  </a:lnTo>
                  <a:lnTo>
                    <a:pt x="8033" y="20496"/>
                  </a:lnTo>
                  <a:lnTo>
                    <a:pt x="7941" y="19758"/>
                  </a:lnTo>
                  <a:lnTo>
                    <a:pt x="7941" y="9140"/>
                  </a:lnTo>
                  <a:lnTo>
                    <a:pt x="13757" y="9140"/>
                  </a:lnTo>
                  <a:lnTo>
                    <a:pt x="13757" y="5909"/>
                  </a:lnTo>
                  <a:lnTo>
                    <a:pt x="7941" y="5909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10;p546">
              <a:extLst>
                <a:ext uri="{FF2B5EF4-FFF2-40B4-BE49-F238E27FC236}">
                  <a16:creationId xmlns:a16="http://schemas.microsoft.com/office/drawing/2014/main" id="{96001F60-DC01-9545-AC14-4F9530A422CB}"/>
                </a:ext>
              </a:extLst>
            </p:cNvPr>
            <p:cNvSpPr/>
            <p:nvPr/>
          </p:nvSpPr>
          <p:spPr>
            <a:xfrm>
              <a:off x="6823300" y="3111375"/>
              <a:ext cx="558575" cy="671700"/>
            </a:xfrm>
            <a:custGeom>
              <a:avLst/>
              <a:gdLst/>
              <a:ahLst/>
              <a:cxnLst/>
              <a:rect l="l" t="t" r="r" b="b"/>
              <a:pathLst>
                <a:path w="22343" h="26868" extrusionOk="0">
                  <a:moveTo>
                    <a:pt x="15234" y="4524"/>
                  </a:moveTo>
                  <a:lnTo>
                    <a:pt x="15234" y="16804"/>
                  </a:lnTo>
                  <a:lnTo>
                    <a:pt x="4524" y="16804"/>
                  </a:lnTo>
                  <a:lnTo>
                    <a:pt x="15234" y="4524"/>
                  </a:lnTo>
                  <a:close/>
                  <a:moveTo>
                    <a:pt x="14772" y="0"/>
                  </a:moveTo>
                  <a:lnTo>
                    <a:pt x="0" y="16988"/>
                  </a:lnTo>
                  <a:lnTo>
                    <a:pt x="0" y="20127"/>
                  </a:lnTo>
                  <a:lnTo>
                    <a:pt x="15234" y="20127"/>
                  </a:lnTo>
                  <a:lnTo>
                    <a:pt x="15234" y="26867"/>
                  </a:lnTo>
                  <a:lnTo>
                    <a:pt x="19019" y="26867"/>
                  </a:lnTo>
                  <a:lnTo>
                    <a:pt x="19019" y="20127"/>
                  </a:lnTo>
                  <a:lnTo>
                    <a:pt x="22343" y="20127"/>
                  </a:lnTo>
                  <a:lnTo>
                    <a:pt x="22343" y="16804"/>
                  </a:lnTo>
                  <a:lnTo>
                    <a:pt x="19019" y="16804"/>
                  </a:lnTo>
                  <a:lnTo>
                    <a:pt x="190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11;p546">
              <a:extLst>
                <a:ext uri="{FF2B5EF4-FFF2-40B4-BE49-F238E27FC236}">
                  <a16:creationId xmlns:a16="http://schemas.microsoft.com/office/drawing/2014/main" id="{27DB9766-FF2E-C449-A8D6-8D8AFCDC4665}"/>
                </a:ext>
              </a:extLst>
            </p:cNvPr>
            <p:cNvSpPr/>
            <p:nvPr/>
          </p:nvSpPr>
          <p:spPr>
            <a:xfrm>
              <a:off x="2093875" y="2070400"/>
              <a:ext cx="3568425" cy="722475"/>
            </a:xfrm>
            <a:custGeom>
              <a:avLst/>
              <a:gdLst/>
              <a:ahLst/>
              <a:cxnLst/>
              <a:rect l="l" t="t" r="r" b="b"/>
              <a:pathLst>
                <a:path w="142737" h="28899" extrusionOk="0">
                  <a:moveTo>
                    <a:pt x="13295" y="7017"/>
                  </a:moveTo>
                  <a:lnTo>
                    <a:pt x="14126" y="7110"/>
                  </a:lnTo>
                  <a:lnTo>
                    <a:pt x="14773" y="7294"/>
                  </a:lnTo>
                  <a:lnTo>
                    <a:pt x="15419" y="7571"/>
                  </a:lnTo>
                  <a:lnTo>
                    <a:pt x="15881" y="7941"/>
                  </a:lnTo>
                  <a:lnTo>
                    <a:pt x="16250" y="8402"/>
                  </a:lnTo>
                  <a:lnTo>
                    <a:pt x="16527" y="8956"/>
                  </a:lnTo>
                  <a:lnTo>
                    <a:pt x="16711" y="9510"/>
                  </a:lnTo>
                  <a:lnTo>
                    <a:pt x="16804" y="10156"/>
                  </a:lnTo>
                  <a:lnTo>
                    <a:pt x="16711" y="10710"/>
                  </a:lnTo>
                  <a:lnTo>
                    <a:pt x="16527" y="11264"/>
                  </a:lnTo>
                  <a:lnTo>
                    <a:pt x="16250" y="11818"/>
                  </a:lnTo>
                  <a:lnTo>
                    <a:pt x="15881" y="12280"/>
                  </a:lnTo>
                  <a:lnTo>
                    <a:pt x="15419" y="12649"/>
                  </a:lnTo>
                  <a:lnTo>
                    <a:pt x="14773" y="12926"/>
                  </a:lnTo>
                  <a:lnTo>
                    <a:pt x="14126" y="13111"/>
                  </a:lnTo>
                  <a:lnTo>
                    <a:pt x="13295" y="13203"/>
                  </a:lnTo>
                  <a:lnTo>
                    <a:pt x="6740" y="13203"/>
                  </a:lnTo>
                  <a:lnTo>
                    <a:pt x="6740" y="7017"/>
                  </a:lnTo>
                  <a:close/>
                  <a:moveTo>
                    <a:pt x="34715" y="12741"/>
                  </a:moveTo>
                  <a:lnTo>
                    <a:pt x="35454" y="12834"/>
                  </a:lnTo>
                  <a:lnTo>
                    <a:pt x="36192" y="13018"/>
                  </a:lnTo>
                  <a:lnTo>
                    <a:pt x="36839" y="13295"/>
                  </a:lnTo>
                  <a:lnTo>
                    <a:pt x="37393" y="13665"/>
                  </a:lnTo>
                  <a:lnTo>
                    <a:pt x="37946" y="14126"/>
                  </a:lnTo>
                  <a:lnTo>
                    <a:pt x="38408" y="14680"/>
                  </a:lnTo>
                  <a:lnTo>
                    <a:pt x="38777" y="15327"/>
                  </a:lnTo>
                  <a:lnTo>
                    <a:pt x="39054" y="15973"/>
                  </a:lnTo>
                  <a:lnTo>
                    <a:pt x="30468" y="15973"/>
                  </a:lnTo>
                  <a:lnTo>
                    <a:pt x="30745" y="15327"/>
                  </a:lnTo>
                  <a:lnTo>
                    <a:pt x="31114" y="14680"/>
                  </a:lnTo>
                  <a:lnTo>
                    <a:pt x="31576" y="14126"/>
                  </a:lnTo>
                  <a:lnTo>
                    <a:pt x="32038" y="13572"/>
                  </a:lnTo>
                  <a:lnTo>
                    <a:pt x="32684" y="13203"/>
                  </a:lnTo>
                  <a:lnTo>
                    <a:pt x="33330" y="13018"/>
                  </a:lnTo>
                  <a:lnTo>
                    <a:pt x="33976" y="12834"/>
                  </a:lnTo>
                  <a:lnTo>
                    <a:pt x="34715" y="12741"/>
                  </a:lnTo>
                  <a:close/>
                  <a:moveTo>
                    <a:pt x="58812" y="13018"/>
                  </a:moveTo>
                  <a:lnTo>
                    <a:pt x="60105" y="13111"/>
                  </a:lnTo>
                  <a:lnTo>
                    <a:pt x="61213" y="13480"/>
                  </a:lnTo>
                  <a:lnTo>
                    <a:pt x="62321" y="13942"/>
                  </a:lnTo>
                  <a:lnTo>
                    <a:pt x="62782" y="14219"/>
                  </a:lnTo>
                  <a:lnTo>
                    <a:pt x="63152" y="14588"/>
                  </a:lnTo>
                  <a:lnTo>
                    <a:pt x="63152" y="21789"/>
                  </a:lnTo>
                  <a:lnTo>
                    <a:pt x="62782" y="22159"/>
                  </a:lnTo>
                  <a:lnTo>
                    <a:pt x="62228" y="22528"/>
                  </a:lnTo>
                  <a:lnTo>
                    <a:pt x="61767" y="22805"/>
                  </a:lnTo>
                  <a:lnTo>
                    <a:pt x="61213" y="22990"/>
                  </a:lnTo>
                  <a:lnTo>
                    <a:pt x="60659" y="23174"/>
                  </a:lnTo>
                  <a:lnTo>
                    <a:pt x="60105" y="23359"/>
                  </a:lnTo>
                  <a:lnTo>
                    <a:pt x="58812" y="23451"/>
                  </a:lnTo>
                  <a:lnTo>
                    <a:pt x="57704" y="23359"/>
                  </a:lnTo>
                  <a:lnTo>
                    <a:pt x="56689" y="23082"/>
                  </a:lnTo>
                  <a:lnTo>
                    <a:pt x="55765" y="22528"/>
                  </a:lnTo>
                  <a:lnTo>
                    <a:pt x="55027" y="21974"/>
                  </a:lnTo>
                  <a:lnTo>
                    <a:pt x="54381" y="21143"/>
                  </a:lnTo>
                  <a:lnTo>
                    <a:pt x="53827" y="20312"/>
                  </a:lnTo>
                  <a:lnTo>
                    <a:pt x="53550" y="19297"/>
                  </a:lnTo>
                  <a:lnTo>
                    <a:pt x="53457" y="18189"/>
                  </a:lnTo>
                  <a:lnTo>
                    <a:pt x="53550" y="17173"/>
                  </a:lnTo>
                  <a:lnTo>
                    <a:pt x="53827" y="16157"/>
                  </a:lnTo>
                  <a:lnTo>
                    <a:pt x="54288" y="15327"/>
                  </a:lnTo>
                  <a:lnTo>
                    <a:pt x="54935" y="14496"/>
                  </a:lnTo>
                  <a:lnTo>
                    <a:pt x="55765" y="13942"/>
                  </a:lnTo>
                  <a:lnTo>
                    <a:pt x="56689" y="13388"/>
                  </a:lnTo>
                  <a:lnTo>
                    <a:pt x="57704" y="13111"/>
                  </a:lnTo>
                  <a:lnTo>
                    <a:pt x="58812" y="13018"/>
                  </a:lnTo>
                  <a:close/>
                  <a:moveTo>
                    <a:pt x="115501" y="20404"/>
                  </a:moveTo>
                  <a:lnTo>
                    <a:pt x="116516" y="20497"/>
                  </a:lnTo>
                  <a:lnTo>
                    <a:pt x="118270" y="20866"/>
                  </a:lnTo>
                  <a:lnTo>
                    <a:pt x="118270" y="23451"/>
                  </a:lnTo>
                  <a:lnTo>
                    <a:pt x="117347" y="23913"/>
                  </a:lnTo>
                  <a:lnTo>
                    <a:pt x="116424" y="24190"/>
                  </a:lnTo>
                  <a:lnTo>
                    <a:pt x="115408" y="24374"/>
                  </a:lnTo>
                  <a:lnTo>
                    <a:pt x="114300" y="24467"/>
                  </a:lnTo>
                  <a:lnTo>
                    <a:pt x="113654" y="24374"/>
                  </a:lnTo>
                  <a:lnTo>
                    <a:pt x="113008" y="24282"/>
                  </a:lnTo>
                  <a:lnTo>
                    <a:pt x="112454" y="24097"/>
                  </a:lnTo>
                  <a:lnTo>
                    <a:pt x="111992" y="23913"/>
                  </a:lnTo>
                  <a:lnTo>
                    <a:pt x="111623" y="23636"/>
                  </a:lnTo>
                  <a:lnTo>
                    <a:pt x="111346" y="23267"/>
                  </a:lnTo>
                  <a:lnTo>
                    <a:pt x="111161" y="22805"/>
                  </a:lnTo>
                  <a:lnTo>
                    <a:pt x="111069" y="22343"/>
                  </a:lnTo>
                  <a:lnTo>
                    <a:pt x="111161" y="21882"/>
                  </a:lnTo>
                  <a:lnTo>
                    <a:pt x="111346" y="21512"/>
                  </a:lnTo>
                  <a:lnTo>
                    <a:pt x="111623" y="21143"/>
                  </a:lnTo>
                  <a:lnTo>
                    <a:pt x="112085" y="20866"/>
                  </a:lnTo>
                  <a:lnTo>
                    <a:pt x="112546" y="20681"/>
                  </a:lnTo>
                  <a:lnTo>
                    <a:pt x="113100" y="20497"/>
                  </a:lnTo>
                  <a:lnTo>
                    <a:pt x="113746" y="20404"/>
                  </a:lnTo>
                  <a:close/>
                  <a:moveTo>
                    <a:pt x="0" y="1293"/>
                  </a:moveTo>
                  <a:lnTo>
                    <a:pt x="0" y="28529"/>
                  </a:lnTo>
                  <a:lnTo>
                    <a:pt x="6740" y="28529"/>
                  </a:lnTo>
                  <a:lnTo>
                    <a:pt x="6740" y="18650"/>
                  </a:lnTo>
                  <a:lnTo>
                    <a:pt x="11818" y="18650"/>
                  </a:lnTo>
                  <a:lnTo>
                    <a:pt x="16896" y="28529"/>
                  </a:lnTo>
                  <a:lnTo>
                    <a:pt x="24375" y="28529"/>
                  </a:lnTo>
                  <a:lnTo>
                    <a:pt x="18373" y="17635"/>
                  </a:lnTo>
                  <a:lnTo>
                    <a:pt x="19574" y="17081"/>
                  </a:lnTo>
                  <a:lnTo>
                    <a:pt x="20589" y="16342"/>
                  </a:lnTo>
                  <a:lnTo>
                    <a:pt x="21420" y="15511"/>
                  </a:lnTo>
                  <a:lnTo>
                    <a:pt x="22159" y="14588"/>
                  </a:lnTo>
                  <a:lnTo>
                    <a:pt x="22713" y="13480"/>
                  </a:lnTo>
                  <a:lnTo>
                    <a:pt x="23174" y="12372"/>
                  </a:lnTo>
                  <a:lnTo>
                    <a:pt x="23451" y="11264"/>
                  </a:lnTo>
                  <a:lnTo>
                    <a:pt x="23544" y="9972"/>
                  </a:lnTo>
                  <a:lnTo>
                    <a:pt x="23451" y="9048"/>
                  </a:lnTo>
                  <a:lnTo>
                    <a:pt x="23359" y="8217"/>
                  </a:lnTo>
                  <a:lnTo>
                    <a:pt x="23174" y="7387"/>
                  </a:lnTo>
                  <a:lnTo>
                    <a:pt x="22805" y="6556"/>
                  </a:lnTo>
                  <a:lnTo>
                    <a:pt x="22436" y="5817"/>
                  </a:lnTo>
                  <a:lnTo>
                    <a:pt x="21974" y="5078"/>
                  </a:lnTo>
                  <a:lnTo>
                    <a:pt x="21512" y="4432"/>
                  </a:lnTo>
                  <a:lnTo>
                    <a:pt x="20866" y="3878"/>
                  </a:lnTo>
                  <a:lnTo>
                    <a:pt x="20220" y="3324"/>
                  </a:lnTo>
                  <a:lnTo>
                    <a:pt x="19481" y="2770"/>
                  </a:lnTo>
                  <a:lnTo>
                    <a:pt x="18743" y="2401"/>
                  </a:lnTo>
                  <a:lnTo>
                    <a:pt x="17819" y="2032"/>
                  </a:lnTo>
                  <a:lnTo>
                    <a:pt x="16988" y="1755"/>
                  </a:lnTo>
                  <a:lnTo>
                    <a:pt x="15973" y="1478"/>
                  </a:lnTo>
                  <a:lnTo>
                    <a:pt x="14957" y="1385"/>
                  </a:lnTo>
                  <a:lnTo>
                    <a:pt x="13942" y="1293"/>
                  </a:lnTo>
                  <a:close/>
                  <a:moveTo>
                    <a:pt x="78847" y="1293"/>
                  </a:moveTo>
                  <a:lnTo>
                    <a:pt x="78847" y="28529"/>
                  </a:lnTo>
                  <a:lnTo>
                    <a:pt x="85587" y="28529"/>
                  </a:lnTo>
                  <a:lnTo>
                    <a:pt x="85587" y="17912"/>
                  </a:lnTo>
                  <a:lnTo>
                    <a:pt x="96758" y="17912"/>
                  </a:lnTo>
                  <a:lnTo>
                    <a:pt x="96758" y="28529"/>
                  </a:lnTo>
                  <a:lnTo>
                    <a:pt x="103406" y="28529"/>
                  </a:lnTo>
                  <a:lnTo>
                    <a:pt x="103406" y="1293"/>
                  </a:lnTo>
                  <a:lnTo>
                    <a:pt x="96758" y="1293"/>
                  </a:lnTo>
                  <a:lnTo>
                    <a:pt x="96758" y="11818"/>
                  </a:lnTo>
                  <a:lnTo>
                    <a:pt x="85587" y="11818"/>
                  </a:lnTo>
                  <a:lnTo>
                    <a:pt x="85587" y="1293"/>
                  </a:lnTo>
                  <a:close/>
                  <a:moveTo>
                    <a:pt x="69430" y="1"/>
                  </a:moveTo>
                  <a:lnTo>
                    <a:pt x="63152" y="1293"/>
                  </a:lnTo>
                  <a:lnTo>
                    <a:pt x="63152" y="9048"/>
                  </a:lnTo>
                  <a:lnTo>
                    <a:pt x="61951" y="8494"/>
                  </a:lnTo>
                  <a:lnTo>
                    <a:pt x="60659" y="8033"/>
                  </a:lnTo>
                  <a:lnTo>
                    <a:pt x="59366" y="7756"/>
                  </a:lnTo>
                  <a:lnTo>
                    <a:pt x="57981" y="7664"/>
                  </a:lnTo>
                  <a:lnTo>
                    <a:pt x="56873" y="7756"/>
                  </a:lnTo>
                  <a:lnTo>
                    <a:pt x="55765" y="7941"/>
                  </a:lnTo>
                  <a:lnTo>
                    <a:pt x="54750" y="8217"/>
                  </a:lnTo>
                  <a:lnTo>
                    <a:pt x="53734" y="8494"/>
                  </a:lnTo>
                  <a:lnTo>
                    <a:pt x="52811" y="8956"/>
                  </a:lnTo>
                  <a:lnTo>
                    <a:pt x="51888" y="9510"/>
                  </a:lnTo>
                  <a:lnTo>
                    <a:pt x="51149" y="10064"/>
                  </a:lnTo>
                  <a:lnTo>
                    <a:pt x="50318" y="10710"/>
                  </a:lnTo>
                  <a:lnTo>
                    <a:pt x="49672" y="11541"/>
                  </a:lnTo>
                  <a:lnTo>
                    <a:pt x="49026" y="12280"/>
                  </a:lnTo>
                  <a:lnTo>
                    <a:pt x="48564" y="13203"/>
                  </a:lnTo>
                  <a:lnTo>
                    <a:pt x="48102" y="14126"/>
                  </a:lnTo>
                  <a:lnTo>
                    <a:pt x="47733" y="15050"/>
                  </a:lnTo>
                  <a:lnTo>
                    <a:pt x="47456" y="16065"/>
                  </a:lnTo>
                  <a:lnTo>
                    <a:pt x="47271" y="17173"/>
                  </a:lnTo>
                  <a:lnTo>
                    <a:pt x="47271" y="18189"/>
                  </a:lnTo>
                  <a:lnTo>
                    <a:pt x="47271" y="19297"/>
                  </a:lnTo>
                  <a:lnTo>
                    <a:pt x="47456" y="20404"/>
                  </a:lnTo>
                  <a:lnTo>
                    <a:pt x="47733" y="21420"/>
                  </a:lnTo>
                  <a:lnTo>
                    <a:pt x="48102" y="22343"/>
                  </a:lnTo>
                  <a:lnTo>
                    <a:pt x="48472" y="23267"/>
                  </a:lnTo>
                  <a:lnTo>
                    <a:pt x="49026" y="24190"/>
                  </a:lnTo>
                  <a:lnTo>
                    <a:pt x="49672" y="25021"/>
                  </a:lnTo>
                  <a:lnTo>
                    <a:pt x="50318" y="25759"/>
                  </a:lnTo>
                  <a:lnTo>
                    <a:pt x="51057" y="26406"/>
                  </a:lnTo>
                  <a:lnTo>
                    <a:pt x="51888" y="27052"/>
                  </a:lnTo>
                  <a:lnTo>
                    <a:pt x="52719" y="27514"/>
                  </a:lnTo>
                  <a:lnTo>
                    <a:pt x="53642" y="27975"/>
                  </a:lnTo>
                  <a:lnTo>
                    <a:pt x="54565" y="28344"/>
                  </a:lnTo>
                  <a:lnTo>
                    <a:pt x="55581" y="28621"/>
                  </a:lnTo>
                  <a:lnTo>
                    <a:pt x="56689" y="28714"/>
                  </a:lnTo>
                  <a:lnTo>
                    <a:pt x="57704" y="28806"/>
                  </a:lnTo>
                  <a:lnTo>
                    <a:pt x="58535" y="28806"/>
                  </a:lnTo>
                  <a:lnTo>
                    <a:pt x="59274" y="28714"/>
                  </a:lnTo>
                  <a:lnTo>
                    <a:pt x="59920" y="28529"/>
                  </a:lnTo>
                  <a:lnTo>
                    <a:pt x="60659" y="28344"/>
                  </a:lnTo>
                  <a:lnTo>
                    <a:pt x="61305" y="28067"/>
                  </a:lnTo>
                  <a:lnTo>
                    <a:pt x="62044" y="27790"/>
                  </a:lnTo>
                  <a:lnTo>
                    <a:pt x="62690" y="27421"/>
                  </a:lnTo>
                  <a:lnTo>
                    <a:pt x="63244" y="27052"/>
                  </a:lnTo>
                  <a:lnTo>
                    <a:pt x="63244" y="28529"/>
                  </a:lnTo>
                  <a:lnTo>
                    <a:pt x="69430" y="28529"/>
                  </a:lnTo>
                  <a:lnTo>
                    <a:pt x="69430" y="1"/>
                  </a:lnTo>
                  <a:close/>
                  <a:moveTo>
                    <a:pt x="136920" y="1293"/>
                  </a:moveTo>
                  <a:lnTo>
                    <a:pt x="130642" y="2678"/>
                  </a:lnTo>
                  <a:lnTo>
                    <a:pt x="130642" y="7941"/>
                  </a:lnTo>
                  <a:lnTo>
                    <a:pt x="126487" y="7941"/>
                  </a:lnTo>
                  <a:lnTo>
                    <a:pt x="126487" y="13203"/>
                  </a:lnTo>
                  <a:lnTo>
                    <a:pt x="130642" y="13203"/>
                  </a:lnTo>
                  <a:lnTo>
                    <a:pt x="130642" y="22251"/>
                  </a:lnTo>
                  <a:lnTo>
                    <a:pt x="130734" y="23082"/>
                  </a:lnTo>
                  <a:lnTo>
                    <a:pt x="130827" y="23820"/>
                  </a:lnTo>
                  <a:lnTo>
                    <a:pt x="130919" y="24467"/>
                  </a:lnTo>
                  <a:lnTo>
                    <a:pt x="131104" y="25113"/>
                  </a:lnTo>
                  <a:lnTo>
                    <a:pt x="131381" y="25759"/>
                  </a:lnTo>
                  <a:lnTo>
                    <a:pt x="131750" y="26221"/>
                  </a:lnTo>
                  <a:lnTo>
                    <a:pt x="132119" y="26775"/>
                  </a:lnTo>
                  <a:lnTo>
                    <a:pt x="132581" y="27144"/>
                  </a:lnTo>
                  <a:lnTo>
                    <a:pt x="133043" y="27606"/>
                  </a:lnTo>
                  <a:lnTo>
                    <a:pt x="133597" y="27883"/>
                  </a:lnTo>
                  <a:lnTo>
                    <a:pt x="134243" y="28160"/>
                  </a:lnTo>
                  <a:lnTo>
                    <a:pt x="134889" y="28437"/>
                  </a:lnTo>
                  <a:lnTo>
                    <a:pt x="135628" y="28529"/>
                  </a:lnTo>
                  <a:lnTo>
                    <a:pt x="136459" y="28714"/>
                  </a:lnTo>
                  <a:lnTo>
                    <a:pt x="138121" y="28806"/>
                  </a:lnTo>
                  <a:lnTo>
                    <a:pt x="139136" y="28714"/>
                  </a:lnTo>
                  <a:lnTo>
                    <a:pt x="140336" y="28621"/>
                  </a:lnTo>
                  <a:lnTo>
                    <a:pt x="141444" y="28437"/>
                  </a:lnTo>
                  <a:lnTo>
                    <a:pt x="142460" y="28160"/>
                  </a:lnTo>
                  <a:lnTo>
                    <a:pt x="142460" y="23082"/>
                  </a:lnTo>
                  <a:lnTo>
                    <a:pt x="141075" y="23451"/>
                  </a:lnTo>
                  <a:lnTo>
                    <a:pt x="139690" y="23544"/>
                  </a:lnTo>
                  <a:lnTo>
                    <a:pt x="138952" y="23451"/>
                  </a:lnTo>
                  <a:lnTo>
                    <a:pt x="138398" y="23359"/>
                  </a:lnTo>
                  <a:lnTo>
                    <a:pt x="137936" y="23174"/>
                  </a:lnTo>
                  <a:lnTo>
                    <a:pt x="137567" y="22990"/>
                  </a:lnTo>
                  <a:lnTo>
                    <a:pt x="137290" y="22620"/>
                  </a:lnTo>
                  <a:lnTo>
                    <a:pt x="137105" y="22159"/>
                  </a:lnTo>
                  <a:lnTo>
                    <a:pt x="137013" y="21697"/>
                  </a:lnTo>
                  <a:lnTo>
                    <a:pt x="136920" y="21051"/>
                  </a:lnTo>
                  <a:lnTo>
                    <a:pt x="136920" y="13203"/>
                  </a:lnTo>
                  <a:lnTo>
                    <a:pt x="142737" y="13203"/>
                  </a:lnTo>
                  <a:lnTo>
                    <a:pt x="142737" y="7941"/>
                  </a:lnTo>
                  <a:lnTo>
                    <a:pt x="136920" y="7941"/>
                  </a:lnTo>
                  <a:lnTo>
                    <a:pt x="136920" y="1293"/>
                  </a:lnTo>
                  <a:close/>
                  <a:moveTo>
                    <a:pt x="33792" y="7664"/>
                  </a:moveTo>
                  <a:lnTo>
                    <a:pt x="32684" y="7848"/>
                  </a:lnTo>
                  <a:lnTo>
                    <a:pt x="31668" y="8125"/>
                  </a:lnTo>
                  <a:lnTo>
                    <a:pt x="30653" y="8494"/>
                  </a:lnTo>
                  <a:lnTo>
                    <a:pt x="29729" y="8864"/>
                  </a:lnTo>
                  <a:lnTo>
                    <a:pt x="28806" y="9418"/>
                  </a:lnTo>
                  <a:lnTo>
                    <a:pt x="27975" y="10064"/>
                  </a:lnTo>
                  <a:lnTo>
                    <a:pt x="27237" y="10710"/>
                  </a:lnTo>
                  <a:lnTo>
                    <a:pt x="26590" y="11449"/>
                  </a:lnTo>
                  <a:lnTo>
                    <a:pt x="25944" y="12280"/>
                  </a:lnTo>
                  <a:lnTo>
                    <a:pt x="25390" y="13111"/>
                  </a:lnTo>
                  <a:lnTo>
                    <a:pt x="25021" y="14126"/>
                  </a:lnTo>
                  <a:lnTo>
                    <a:pt x="24652" y="15050"/>
                  </a:lnTo>
                  <a:lnTo>
                    <a:pt x="24375" y="16065"/>
                  </a:lnTo>
                  <a:lnTo>
                    <a:pt x="24190" y="17173"/>
                  </a:lnTo>
                  <a:lnTo>
                    <a:pt x="24190" y="18281"/>
                  </a:lnTo>
                  <a:lnTo>
                    <a:pt x="24190" y="19389"/>
                  </a:lnTo>
                  <a:lnTo>
                    <a:pt x="24375" y="20404"/>
                  </a:lnTo>
                  <a:lnTo>
                    <a:pt x="24652" y="21512"/>
                  </a:lnTo>
                  <a:lnTo>
                    <a:pt x="25021" y="22436"/>
                  </a:lnTo>
                  <a:lnTo>
                    <a:pt x="25482" y="23359"/>
                  </a:lnTo>
                  <a:lnTo>
                    <a:pt x="26036" y="24282"/>
                  </a:lnTo>
                  <a:lnTo>
                    <a:pt x="26683" y="25113"/>
                  </a:lnTo>
                  <a:lnTo>
                    <a:pt x="27421" y="25852"/>
                  </a:lnTo>
                  <a:lnTo>
                    <a:pt x="28160" y="26498"/>
                  </a:lnTo>
                  <a:lnTo>
                    <a:pt x="28991" y="27144"/>
                  </a:lnTo>
                  <a:lnTo>
                    <a:pt x="29914" y="27606"/>
                  </a:lnTo>
                  <a:lnTo>
                    <a:pt x="30930" y="28067"/>
                  </a:lnTo>
                  <a:lnTo>
                    <a:pt x="31945" y="28437"/>
                  </a:lnTo>
                  <a:lnTo>
                    <a:pt x="33053" y="28714"/>
                  </a:lnTo>
                  <a:lnTo>
                    <a:pt x="34161" y="28898"/>
                  </a:lnTo>
                  <a:lnTo>
                    <a:pt x="36562" y="28898"/>
                  </a:lnTo>
                  <a:lnTo>
                    <a:pt x="37762" y="28714"/>
                  </a:lnTo>
                  <a:lnTo>
                    <a:pt x="38870" y="28529"/>
                  </a:lnTo>
                  <a:lnTo>
                    <a:pt x="39978" y="28160"/>
                  </a:lnTo>
                  <a:lnTo>
                    <a:pt x="40993" y="27790"/>
                  </a:lnTo>
                  <a:lnTo>
                    <a:pt x="42009" y="27237"/>
                  </a:lnTo>
                  <a:lnTo>
                    <a:pt x="42932" y="26590"/>
                  </a:lnTo>
                  <a:lnTo>
                    <a:pt x="43948" y="25759"/>
                  </a:lnTo>
                  <a:lnTo>
                    <a:pt x="39793" y="22159"/>
                  </a:lnTo>
                  <a:lnTo>
                    <a:pt x="39331" y="22436"/>
                  </a:lnTo>
                  <a:lnTo>
                    <a:pt x="38962" y="22805"/>
                  </a:lnTo>
                  <a:lnTo>
                    <a:pt x="38500" y="23082"/>
                  </a:lnTo>
                  <a:lnTo>
                    <a:pt x="37946" y="23267"/>
                  </a:lnTo>
                  <a:lnTo>
                    <a:pt x="36839" y="23544"/>
                  </a:lnTo>
                  <a:lnTo>
                    <a:pt x="35638" y="23636"/>
                  </a:lnTo>
                  <a:lnTo>
                    <a:pt x="34807" y="23636"/>
                  </a:lnTo>
                  <a:lnTo>
                    <a:pt x="33976" y="23451"/>
                  </a:lnTo>
                  <a:lnTo>
                    <a:pt x="33238" y="23174"/>
                  </a:lnTo>
                  <a:lnTo>
                    <a:pt x="32592" y="22805"/>
                  </a:lnTo>
                  <a:lnTo>
                    <a:pt x="31945" y="22343"/>
                  </a:lnTo>
                  <a:lnTo>
                    <a:pt x="31391" y="21789"/>
                  </a:lnTo>
                  <a:lnTo>
                    <a:pt x="30930" y="21143"/>
                  </a:lnTo>
                  <a:lnTo>
                    <a:pt x="30560" y="20404"/>
                  </a:lnTo>
                  <a:lnTo>
                    <a:pt x="45240" y="20404"/>
                  </a:lnTo>
                  <a:lnTo>
                    <a:pt x="45240" y="18835"/>
                  </a:lnTo>
                  <a:lnTo>
                    <a:pt x="45148" y="17635"/>
                  </a:lnTo>
                  <a:lnTo>
                    <a:pt x="45056" y="16527"/>
                  </a:lnTo>
                  <a:lnTo>
                    <a:pt x="44779" y="15419"/>
                  </a:lnTo>
                  <a:lnTo>
                    <a:pt x="44502" y="14311"/>
                  </a:lnTo>
                  <a:lnTo>
                    <a:pt x="44040" y="13388"/>
                  </a:lnTo>
                  <a:lnTo>
                    <a:pt x="43578" y="12464"/>
                  </a:lnTo>
                  <a:lnTo>
                    <a:pt x="42932" y="11541"/>
                  </a:lnTo>
                  <a:lnTo>
                    <a:pt x="42286" y="10803"/>
                  </a:lnTo>
                  <a:lnTo>
                    <a:pt x="41547" y="10064"/>
                  </a:lnTo>
                  <a:lnTo>
                    <a:pt x="40809" y="9418"/>
                  </a:lnTo>
                  <a:lnTo>
                    <a:pt x="39885" y="8956"/>
                  </a:lnTo>
                  <a:lnTo>
                    <a:pt x="39054" y="8494"/>
                  </a:lnTo>
                  <a:lnTo>
                    <a:pt x="38039" y="8125"/>
                  </a:lnTo>
                  <a:lnTo>
                    <a:pt x="37023" y="7848"/>
                  </a:lnTo>
                  <a:lnTo>
                    <a:pt x="36008" y="7664"/>
                  </a:lnTo>
                  <a:close/>
                  <a:moveTo>
                    <a:pt x="115870" y="7571"/>
                  </a:moveTo>
                  <a:lnTo>
                    <a:pt x="114762" y="7664"/>
                  </a:lnTo>
                  <a:lnTo>
                    <a:pt x="113562" y="7756"/>
                  </a:lnTo>
                  <a:lnTo>
                    <a:pt x="112362" y="7941"/>
                  </a:lnTo>
                  <a:lnTo>
                    <a:pt x="111161" y="8125"/>
                  </a:lnTo>
                  <a:lnTo>
                    <a:pt x="109961" y="8494"/>
                  </a:lnTo>
                  <a:lnTo>
                    <a:pt x="108761" y="8864"/>
                  </a:lnTo>
                  <a:lnTo>
                    <a:pt x="107561" y="9325"/>
                  </a:lnTo>
                  <a:lnTo>
                    <a:pt x="106268" y="9879"/>
                  </a:lnTo>
                  <a:lnTo>
                    <a:pt x="108576" y="14496"/>
                  </a:lnTo>
                  <a:lnTo>
                    <a:pt x="110330" y="13757"/>
                  </a:lnTo>
                  <a:lnTo>
                    <a:pt x="111900" y="13295"/>
                  </a:lnTo>
                  <a:lnTo>
                    <a:pt x="113377" y="12926"/>
                  </a:lnTo>
                  <a:lnTo>
                    <a:pt x="114762" y="12834"/>
                  </a:lnTo>
                  <a:lnTo>
                    <a:pt x="115685" y="12926"/>
                  </a:lnTo>
                  <a:lnTo>
                    <a:pt x="116516" y="13018"/>
                  </a:lnTo>
                  <a:lnTo>
                    <a:pt x="117162" y="13295"/>
                  </a:lnTo>
                  <a:lnTo>
                    <a:pt x="117716" y="13572"/>
                  </a:lnTo>
                  <a:lnTo>
                    <a:pt x="118178" y="14034"/>
                  </a:lnTo>
                  <a:lnTo>
                    <a:pt x="118455" y="14588"/>
                  </a:lnTo>
                  <a:lnTo>
                    <a:pt x="118640" y="15142"/>
                  </a:lnTo>
                  <a:lnTo>
                    <a:pt x="118732" y="15881"/>
                  </a:lnTo>
                  <a:lnTo>
                    <a:pt x="118732" y="16896"/>
                  </a:lnTo>
                  <a:lnTo>
                    <a:pt x="117532" y="16619"/>
                  </a:lnTo>
                  <a:lnTo>
                    <a:pt x="116424" y="16434"/>
                  </a:lnTo>
                  <a:lnTo>
                    <a:pt x="115224" y="16342"/>
                  </a:lnTo>
                  <a:lnTo>
                    <a:pt x="114023" y="16342"/>
                  </a:lnTo>
                  <a:lnTo>
                    <a:pt x="112177" y="16434"/>
                  </a:lnTo>
                  <a:lnTo>
                    <a:pt x="111254" y="16527"/>
                  </a:lnTo>
                  <a:lnTo>
                    <a:pt x="110515" y="16711"/>
                  </a:lnTo>
                  <a:lnTo>
                    <a:pt x="109776" y="16988"/>
                  </a:lnTo>
                  <a:lnTo>
                    <a:pt x="109038" y="17265"/>
                  </a:lnTo>
                  <a:lnTo>
                    <a:pt x="108391" y="17542"/>
                  </a:lnTo>
                  <a:lnTo>
                    <a:pt x="107838" y="17912"/>
                  </a:lnTo>
                  <a:lnTo>
                    <a:pt x="107284" y="18373"/>
                  </a:lnTo>
                  <a:lnTo>
                    <a:pt x="106822" y="18835"/>
                  </a:lnTo>
                  <a:lnTo>
                    <a:pt x="106453" y="19297"/>
                  </a:lnTo>
                  <a:lnTo>
                    <a:pt x="106176" y="19850"/>
                  </a:lnTo>
                  <a:lnTo>
                    <a:pt x="105899" y="20497"/>
                  </a:lnTo>
                  <a:lnTo>
                    <a:pt x="105714" y="21143"/>
                  </a:lnTo>
                  <a:lnTo>
                    <a:pt x="105622" y="21789"/>
                  </a:lnTo>
                  <a:lnTo>
                    <a:pt x="105529" y="22528"/>
                  </a:lnTo>
                  <a:lnTo>
                    <a:pt x="105622" y="23174"/>
                  </a:lnTo>
                  <a:lnTo>
                    <a:pt x="105714" y="23820"/>
                  </a:lnTo>
                  <a:lnTo>
                    <a:pt x="105899" y="24467"/>
                  </a:lnTo>
                  <a:lnTo>
                    <a:pt x="106083" y="25021"/>
                  </a:lnTo>
                  <a:lnTo>
                    <a:pt x="106360" y="25575"/>
                  </a:lnTo>
                  <a:lnTo>
                    <a:pt x="106730" y="26129"/>
                  </a:lnTo>
                  <a:lnTo>
                    <a:pt x="107099" y="26590"/>
                  </a:lnTo>
                  <a:lnTo>
                    <a:pt x="107561" y="27052"/>
                  </a:lnTo>
                  <a:lnTo>
                    <a:pt x="108115" y="27421"/>
                  </a:lnTo>
                  <a:lnTo>
                    <a:pt x="108668" y="27790"/>
                  </a:lnTo>
                  <a:lnTo>
                    <a:pt x="109222" y="28160"/>
                  </a:lnTo>
                  <a:lnTo>
                    <a:pt x="109961" y="28344"/>
                  </a:lnTo>
                  <a:lnTo>
                    <a:pt x="110607" y="28621"/>
                  </a:lnTo>
                  <a:lnTo>
                    <a:pt x="111346" y="28714"/>
                  </a:lnTo>
                  <a:lnTo>
                    <a:pt x="112177" y="28806"/>
                  </a:lnTo>
                  <a:lnTo>
                    <a:pt x="113008" y="28898"/>
                  </a:lnTo>
                  <a:lnTo>
                    <a:pt x="114577" y="28806"/>
                  </a:lnTo>
                  <a:lnTo>
                    <a:pt x="115316" y="28621"/>
                  </a:lnTo>
                  <a:lnTo>
                    <a:pt x="116055" y="28529"/>
                  </a:lnTo>
                  <a:lnTo>
                    <a:pt x="116793" y="28252"/>
                  </a:lnTo>
                  <a:lnTo>
                    <a:pt x="117439" y="27975"/>
                  </a:lnTo>
                  <a:lnTo>
                    <a:pt x="118086" y="27698"/>
                  </a:lnTo>
                  <a:lnTo>
                    <a:pt x="118732" y="27237"/>
                  </a:lnTo>
                  <a:lnTo>
                    <a:pt x="118732" y="28529"/>
                  </a:lnTo>
                  <a:lnTo>
                    <a:pt x="124918" y="28529"/>
                  </a:lnTo>
                  <a:lnTo>
                    <a:pt x="124918" y="15327"/>
                  </a:lnTo>
                  <a:lnTo>
                    <a:pt x="124918" y="14403"/>
                  </a:lnTo>
                  <a:lnTo>
                    <a:pt x="124733" y="13572"/>
                  </a:lnTo>
                  <a:lnTo>
                    <a:pt x="124549" y="12741"/>
                  </a:lnTo>
                  <a:lnTo>
                    <a:pt x="124272" y="12003"/>
                  </a:lnTo>
                  <a:lnTo>
                    <a:pt x="123995" y="11357"/>
                  </a:lnTo>
                  <a:lnTo>
                    <a:pt x="123533" y="10710"/>
                  </a:lnTo>
                  <a:lnTo>
                    <a:pt x="123071" y="10156"/>
                  </a:lnTo>
                  <a:lnTo>
                    <a:pt x="122517" y="9602"/>
                  </a:lnTo>
                  <a:lnTo>
                    <a:pt x="121871" y="9141"/>
                  </a:lnTo>
                  <a:lnTo>
                    <a:pt x="121225" y="8771"/>
                  </a:lnTo>
                  <a:lnTo>
                    <a:pt x="120486" y="8402"/>
                  </a:lnTo>
                  <a:lnTo>
                    <a:pt x="119655" y="8125"/>
                  </a:lnTo>
                  <a:lnTo>
                    <a:pt x="118824" y="7848"/>
                  </a:lnTo>
                  <a:lnTo>
                    <a:pt x="117901" y="7756"/>
                  </a:lnTo>
                  <a:lnTo>
                    <a:pt x="116886" y="7664"/>
                  </a:lnTo>
                  <a:lnTo>
                    <a:pt x="115870" y="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12;p546">
              <a:extLst>
                <a:ext uri="{FF2B5EF4-FFF2-40B4-BE49-F238E27FC236}">
                  <a16:creationId xmlns:a16="http://schemas.microsoft.com/office/drawing/2014/main" id="{25C25C75-2CB0-2A4A-987A-F35EA62DEDC0}"/>
                </a:ext>
              </a:extLst>
            </p:cNvPr>
            <p:cNvSpPr/>
            <p:nvPr/>
          </p:nvSpPr>
          <p:spPr>
            <a:xfrm>
              <a:off x="5256050" y="2102725"/>
              <a:ext cx="406250" cy="687850"/>
            </a:xfrm>
            <a:custGeom>
              <a:avLst/>
              <a:gdLst/>
              <a:ahLst/>
              <a:cxnLst/>
              <a:rect l="l" t="t" r="r" b="b"/>
              <a:pathLst>
                <a:path w="16250" h="27514" fill="none" extrusionOk="0">
                  <a:moveTo>
                    <a:pt x="4155" y="20958"/>
                  </a:moveTo>
                  <a:lnTo>
                    <a:pt x="4155" y="20958"/>
                  </a:lnTo>
                  <a:lnTo>
                    <a:pt x="4247" y="21789"/>
                  </a:lnTo>
                  <a:lnTo>
                    <a:pt x="4340" y="22527"/>
                  </a:lnTo>
                  <a:lnTo>
                    <a:pt x="4432" y="23174"/>
                  </a:lnTo>
                  <a:lnTo>
                    <a:pt x="4617" y="23820"/>
                  </a:lnTo>
                  <a:lnTo>
                    <a:pt x="4894" y="24466"/>
                  </a:lnTo>
                  <a:lnTo>
                    <a:pt x="5263" y="24928"/>
                  </a:lnTo>
                  <a:lnTo>
                    <a:pt x="5632" y="25482"/>
                  </a:lnTo>
                  <a:lnTo>
                    <a:pt x="6094" y="25851"/>
                  </a:lnTo>
                  <a:lnTo>
                    <a:pt x="6556" y="26313"/>
                  </a:lnTo>
                  <a:lnTo>
                    <a:pt x="7110" y="26590"/>
                  </a:lnTo>
                  <a:lnTo>
                    <a:pt x="7756" y="26867"/>
                  </a:lnTo>
                  <a:lnTo>
                    <a:pt x="8402" y="27144"/>
                  </a:lnTo>
                  <a:lnTo>
                    <a:pt x="9141" y="27236"/>
                  </a:lnTo>
                  <a:lnTo>
                    <a:pt x="9972" y="27421"/>
                  </a:lnTo>
                  <a:lnTo>
                    <a:pt x="11634" y="27513"/>
                  </a:lnTo>
                  <a:lnTo>
                    <a:pt x="11634" y="27513"/>
                  </a:lnTo>
                  <a:lnTo>
                    <a:pt x="12649" y="27421"/>
                  </a:lnTo>
                  <a:lnTo>
                    <a:pt x="13849" y="27328"/>
                  </a:lnTo>
                  <a:lnTo>
                    <a:pt x="14957" y="27144"/>
                  </a:lnTo>
                  <a:lnTo>
                    <a:pt x="15973" y="26867"/>
                  </a:lnTo>
                  <a:lnTo>
                    <a:pt x="15973" y="21789"/>
                  </a:lnTo>
                  <a:lnTo>
                    <a:pt x="15973" y="21789"/>
                  </a:lnTo>
                  <a:lnTo>
                    <a:pt x="14588" y="22158"/>
                  </a:lnTo>
                  <a:lnTo>
                    <a:pt x="13203" y="22251"/>
                  </a:lnTo>
                  <a:lnTo>
                    <a:pt x="13203" y="22251"/>
                  </a:lnTo>
                  <a:lnTo>
                    <a:pt x="12465" y="22158"/>
                  </a:lnTo>
                  <a:lnTo>
                    <a:pt x="11911" y="22066"/>
                  </a:lnTo>
                  <a:lnTo>
                    <a:pt x="11449" y="21881"/>
                  </a:lnTo>
                  <a:lnTo>
                    <a:pt x="11080" y="21697"/>
                  </a:lnTo>
                  <a:lnTo>
                    <a:pt x="10803" y="21327"/>
                  </a:lnTo>
                  <a:lnTo>
                    <a:pt x="10618" y="20866"/>
                  </a:lnTo>
                  <a:lnTo>
                    <a:pt x="10526" y="20404"/>
                  </a:lnTo>
                  <a:lnTo>
                    <a:pt x="10433" y="19758"/>
                  </a:lnTo>
                  <a:lnTo>
                    <a:pt x="10433" y="11910"/>
                  </a:lnTo>
                  <a:lnTo>
                    <a:pt x="16250" y="11910"/>
                  </a:lnTo>
                  <a:lnTo>
                    <a:pt x="16250" y="6648"/>
                  </a:lnTo>
                  <a:lnTo>
                    <a:pt x="10433" y="6648"/>
                  </a:lnTo>
                  <a:lnTo>
                    <a:pt x="10433" y="0"/>
                  </a:lnTo>
                  <a:lnTo>
                    <a:pt x="4155" y="1385"/>
                  </a:lnTo>
                  <a:lnTo>
                    <a:pt x="4155" y="6648"/>
                  </a:lnTo>
                  <a:lnTo>
                    <a:pt x="0" y="6648"/>
                  </a:lnTo>
                  <a:lnTo>
                    <a:pt x="0" y="11910"/>
                  </a:lnTo>
                  <a:lnTo>
                    <a:pt x="4155" y="11910"/>
                  </a:lnTo>
                  <a:lnTo>
                    <a:pt x="4155" y="209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13;p546">
              <a:extLst>
                <a:ext uri="{FF2B5EF4-FFF2-40B4-BE49-F238E27FC236}">
                  <a16:creationId xmlns:a16="http://schemas.microsoft.com/office/drawing/2014/main" id="{9539C2AF-E358-8541-B0BD-AE6316437DD0}"/>
                </a:ext>
              </a:extLst>
            </p:cNvPr>
            <p:cNvSpPr/>
            <p:nvPr/>
          </p:nvSpPr>
          <p:spPr>
            <a:xfrm>
              <a:off x="4870575" y="2580500"/>
              <a:ext cx="180075" cy="101575"/>
            </a:xfrm>
            <a:custGeom>
              <a:avLst/>
              <a:gdLst/>
              <a:ahLst/>
              <a:cxnLst/>
              <a:rect l="l" t="t" r="r" b="b"/>
              <a:pathLst>
                <a:path w="7203" h="4063" fill="none" extrusionOk="0">
                  <a:moveTo>
                    <a:pt x="1" y="1939"/>
                  </a:moveTo>
                  <a:lnTo>
                    <a:pt x="1" y="1939"/>
                  </a:lnTo>
                  <a:lnTo>
                    <a:pt x="93" y="1478"/>
                  </a:lnTo>
                  <a:lnTo>
                    <a:pt x="278" y="1108"/>
                  </a:lnTo>
                  <a:lnTo>
                    <a:pt x="555" y="739"/>
                  </a:lnTo>
                  <a:lnTo>
                    <a:pt x="1017" y="462"/>
                  </a:lnTo>
                  <a:lnTo>
                    <a:pt x="1478" y="277"/>
                  </a:lnTo>
                  <a:lnTo>
                    <a:pt x="2032" y="93"/>
                  </a:lnTo>
                  <a:lnTo>
                    <a:pt x="2678" y="0"/>
                  </a:lnTo>
                  <a:lnTo>
                    <a:pt x="3417" y="0"/>
                  </a:lnTo>
                  <a:lnTo>
                    <a:pt x="3417" y="0"/>
                  </a:lnTo>
                  <a:lnTo>
                    <a:pt x="4433" y="0"/>
                  </a:lnTo>
                  <a:lnTo>
                    <a:pt x="5448" y="93"/>
                  </a:lnTo>
                  <a:lnTo>
                    <a:pt x="7202" y="462"/>
                  </a:lnTo>
                  <a:lnTo>
                    <a:pt x="7202" y="3047"/>
                  </a:lnTo>
                  <a:lnTo>
                    <a:pt x="7202" y="3047"/>
                  </a:lnTo>
                  <a:lnTo>
                    <a:pt x="6279" y="3509"/>
                  </a:lnTo>
                  <a:lnTo>
                    <a:pt x="5356" y="3786"/>
                  </a:lnTo>
                  <a:lnTo>
                    <a:pt x="4340" y="3970"/>
                  </a:lnTo>
                  <a:lnTo>
                    <a:pt x="3232" y="4063"/>
                  </a:lnTo>
                  <a:lnTo>
                    <a:pt x="3232" y="4063"/>
                  </a:lnTo>
                  <a:lnTo>
                    <a:pt x="2586" y="3970"/>
                  </a:lnTo>
                  <a:lnTo>
                    <a:pt x="1940" y="3878"/>
                  </a:lnTo>
                  <a:lnTo>
                    <a:pt x="1386" y="3693"/>
                  </a:lnTo>
                  <a:lnTo>
                    <a:pt x="924" y="3509"/>
                  </a:lnTo>
                  <a:lnTo>
                    <a:pt x="555" y="3232"/>
                  </a:lnTo>
                  <a:lnTo>
                    <a:pt x="278" y="2863"/>
                  </a:lnTo>
                  <a:lnTo>
                    <a:pt x="93" y="2401"/>
                  </a:lnTo>
                  <a:lnTo>
                    <a:pt x="1" y="1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14;p546">
              <a:extLst>
                <a:ext uri="{FF2B5EF4-FFF2-40B4-BE49-F238E27FC236}">
                  <a16:creationId xmlns:a16="http://schemas.microsoft.com/office/drawing/2014/main" id="{4B49B754-7C9F-DF4A-9082-EB76BDFE8C42}"/>
                </a:ext>
              </a:extLst>
            </p:cNvPr>
            <p:cNvSpPr/>
            <p:nvPr/>
          </p:nvSpPr>
          <p:spPr>
            <a:xfrm>
              <a:off x="4732100" y="2259675"/>
              <a:ext cx="484725" cy="533200"/>
            </a:xfrm>
            <a:custGeom>
              <a:avLst/>
              <a:gdLst/>
              <a:ahLst/>
              <a:cxnLst/>
              <a:rect l="l" t="t" r="r" b="b"/>
              <a:pathLst>
                <a:path w="19389" h="21328" fill="none" extrusionOk="0">
                  <a:moveTo>
                    <a:pt x="7479" y="21327"/>
                  </a:moveTo>
                  <a:lnTo>
                    <a:pt x="7479" y="21327"/>
                  </a:lnTo>
                  <a:lnTo>
                    <a:pt x="9048" y="21235"/>
                  </a:lnTo>
                  <a:lnTo>
                    <a:pt x="9787" y="21050"/>
                  </a:lnTo>
                  <a:lnTo>
                    <a:pt x="10526" y="20958"/>
                  </a:lnTo>
                  <a:lnTo>
                    <a:pt x="11264" y="20681"/>
                  </a:lnTo>
                  <a:lnTo>
                    <a:pt x="11910" y="20404"/>
                  </a:lnTo>
                  <a:lnTo>
                    <a:pt x="12557" y="20127"/>
                  </a:lnTo>
                  <a:lnTo>
                    <a:pt x="13203" y="19666"/>
                  </a:lnTo>
                  <a:lnTo>
                    <a:pt x="13203" y="20958"/>
                  </a:lnTo>
                  <a:lnTo>
                    <a:pt x="19389" y="20958"/>
                  </a:lnTo>
                  <a:lnTo>
                    <a:pt x="19389" y="7756"/>
                  </a:lnTo>
                  <a:lnTo>
                    <a:pt x="19389" y="7756"/>
                  </a:lnTo>
                  <a:lnTo>
                    <a:pt x="19389" y="6832"/>
                  </a:lnTo>
                  <a:lnTo>
                    <a:pt x="19204" y="6001"/>
                  </a:lnTo>
                  <a:lnTo>
                    <a:pt x="19020" y="5170"/>
                  </a:lnTo>
                  <a:lnTo>
                    <a:pt x="18743" y="4432"/>
                  </a:lnTo>
                  <a:lnTo>
                    <a:pt x="18466" y="3786"/>
                  </a:lnTo>
                  <a:lnTo>
                    <a:pt x="18004" y="3139"/>
                  </a:lnTo>
                  <a:lnTo>
                    <a:pt x="17542" y="2585"/>
                  </a:lnTo>
                  <a:lnTo>
                    <a:pt x="16988" y="2031"/>
                  </a:lnTo>
                  <a:lnTo>
                    <a:pt x="16342" y="1570"/>
                  </a:lnTo>
                  <a:lnTo>
                    <a:pt x="15696" y="1200"/>
                  </a:lnTo>
                  <a:lnTo>
                    <a:pt x="14957" y="831"/>
                  </a:lnTo>
                  <a:lnTo>
                    <a:pt x="14126" y="554"/>
                  </a:lnTo>
                  <a:lnTo>
                    <a:pt x="13295" y="277"/>
                  </a:lnTo>
                  <a:lnTo>
                    <a:pt x="12372" y="185"/>
                  </a:lnTo>
                  <a:lnTo>
                    <a:pt x="11357" y="93"/>
                  </a:lnTo>
                  <a:lnTo>
                    <a:pt x="10341" y="0"/>
                  </a:lnTo>
                  <a:lnTo>
                    <a:pt x="10341" y="0"/>
                  </a:lnTo>
                  <a:lnTo>
                    <a:pt x="9233" y="93"/>
                  </a:lnTo>
                  <a:lnTo>
                    <a:pt x="8033" y="185"/>
                  </a:lnTo>
                  <a:lnTo>
                    <a:pt x="6833" y="370"/>
                  </a:lnTo>
                  <a:lnTo>
                    <a:pt x="5632" y="554"/>
                  </a:lnTo>
                  <a:lnTo>
                    <a:pt x="4432" y="923"/>
                  </a:lnTo>
                  <a:lnTo>
                    <a:pt x="3232" y="1293"/>
                  </a:lnTo>
                  <a:lnTo>
                    <a:pt x="2032" y="1754"/>
                  </a:lnTo>
                  <a:lnTo>
                    <a:pt x="739" y="2308"/>
                  </a:lnTo>
                  <a:lnTo>
                    <a:pt x="3047" y="6925"/>
                  </a:lnTo>
                  <a:lnTo>
                    <a:pt x="3047" y="6925"/>
                  </a:lnTo>
                  <a:lnTo>
                    <a:pt x="4801" y="6186"/>
                  </a:lnTo>
                  <a:lnTo>
                    <a:pt x="6371" y="5724"/>
                  </a:lnTo>
                  <a:lnTo>
                    <a:pt x="7848" y="5355"/>
                  </a:lnTo>
                  <a:lnTo>
                    <a:pt x="9233" y="5263"/>
                  </a:lnTo>
                  <a:lnTo>
                    <a:pt x="9233" y="5263"/>
                  </a:lnTo>
                  <a:lnTo>
                    <a:pt x="10156" y="5355"/>
                  </a:lnTo>
                  <a:lnTo>
                    <a:pt x="10987" y="5447"/>
                  </a:lnTo>
                  <a:lnTo>
                    <a:pt x="11633" y="5724"/>
                  </a:lnTo>
                  <a:lnTo>
                    <a:pt x="12187" y="6001"/>
                  </a:lnTo>
                  <a:lnTo>
                    <a:pt x="12649" y="6463"/>
                  </a:lnTo>
                  <a:lnTo>
                    <a:pt x="12926" y="7017"/>
                  </a:lnTo>
                  <a:lnTo>
                    <a:pt x="13111" y="7571"/>
                  </a:lnTo>
                  <a:lnTo>
                    <a:pt x="13203" y="8310"/>
                  </a:lnTo>
                  <a:lnTo>
                    <a:pt x="13203" y="9325"/>
                  </a:lnTo>
                  <a:lnTo>
                    <a:pt x="13203" y="9325"/>
                  </a:lnTo>
                  <a:lnTo>
                    <a:pt x="12003" y="9048"/>
                  </a:lnTo>
                  <a:lnTo>
                    <a:pt x="10895" y="8863"/>
                  </a:lnTo>
                  <a:lnTo>
                    <a:pt x="9695" y="8771"/>
                  </a:lnTo>
                  <a:lnTo>
                    <a:pt x="8494" y="8771"/>
                  </a:lnTo>
                  <a:lnTo>
                    <a:pt x="8494" y="8771"/>
                  </a:lnTo>
                  <a:lnTo>
                    <a:pt x="6648" y="8863"/>
                  </a:lnTo>
                  <a:lnTo>
                    <a:pt x="5725" y="8956"/>
                  </a:lnTo>
                  <a:lnTo>
                    <a:pt x="4986" y="9140"/>
                  </a:lnTo>
                  <a:lnTo>
                    <a:pt x="4247" y="9417"/>
                  </a:lnTo>
                  <a:lnTo>
                    <a:pt x="3509" y="9694"/>
                  </a:lnTo>
                  <a:lnTo>
                    <a:pt x="2862" y="9971"/>
                  </a:lnTo>
                  <a:lnTo>
                    <a:pt x="2309" y="10341"/>
                  </a:lnTo>
                  <a:lnTo>
                    <a:pt x="1755" y="10802"/>
                  </a:lnTo>
                  <a:lnTo>
                    <a:pt x="1293" y="11264"/>
                  </a:lnTo>
                  <a:lnTo>
                    <a:pt x="924" y="11726"/>
                  </a:lnTo>
                  <a:lnTo>
                    <a:pt x="647" y="12279"/>
                  </a:lnTo>
                  <a:lnTo>
                    <a:pt x="370" y="12926"/>
                  </a:lnTo>
                  <a:lnTo>
                    <a:pt x="185" y="13572"/>
                  </a:lnTo>
                  <a:lnTo>
                    <a:pt x="93" y="14218"/>
                  </a:lnTo>
                  <a:lnTo>
                    <a:pt x="0" y="14957"/>
                  </a:lnTo>
                  <a:lnTo>
                    <a:pt x="0" y="14957"/>
                  </a:lnTo>
                  <a:lnTo>
                    <a:pt x="93" y="15603"/>
                  </a:lnTo>
                  <a:lnTo>
                    <a:pt x="185" y="16249"/>
                  </a:lnTo>
                  <a:lnTo>
                    <a:pt x="370" y="16896"/>
                  </a:lnTo>
                  <a:lnTo>
                    <a:pt x="554" y="17450"/>
                  </a:lnTo>
                  <a:lnTo>
                    <a:pt x="831" y="18004"/>
                  </a:lnTo>
                  <a:lnTo>
                    <a:pt x="1201" y="18558"/>
                  </a:lnTo>
                  <a:lnTo>
                    <a:pt x="1570" y="19019"/>
                  </a:lnTo>
                  <a:lnTo>
                    <a:pt x="2032" y="19481"/>
                  </a:lnTo>
                  <a:lnTo>
                    <a:pt x="2586" y="19850"/>
                  </a:lnTo>
                  <a:lnTo>
                    <a:pt x="3139" y="20219"/>
                  </a:lnTo>
                  <a:lnTo>
                    <a:pt x="3693" y="20589"/>
                  </a:lnTo>
                  <a:lnTo>
                    <a:pt x="4432" y="20773"/>
                  </a:lnTo>
                  <a:lnTo>
                    <a:pt x="5078" y="21050"/>
                  </a:lnTo>
                  <a:lnTo>
                    <a:pt x="5817" y="21143"/>
                  </a:lnTo>
                  <a:lnTo>
                    <a:pt x="6648" y="21235"/>
                  </a:lnTo>
                  <a:lnTo>
                    <a:pt x="7479" y="2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15;p546">
              <a:extLst>
                <a:ext uri="{FF2B5EF4-FFF2-40B4-BE49-F238E27FC236}">
                  <a16:creationId xmlns:a16="http://schemas.microsoft.com/office/drawing/2014/main" id="{7D238D64-4E45-B042-A86C-A83812D6A6C6}"/>
                </a:ext>
              </a:extLst>
            </p:cNvPr>
            <p:cNvSpPr/>
            <p:nvPr/>
          </p:nvSpPr>
          <p:spPr>
            <a:xfrm>
              <a:off x="4065050" y="2102725"/>
              <a:ext cx="613975" cy="680925"/>
            </a:xfrm>
            <a:custGeom>
              <a:avLst/>
              <a:gdLst/>
              <a:ahLst/>
              <a:cxnLst/>
              <a:rect l="l" t="t" r="r" b="b"/>
              <a:pathLst>
                <a:path w="24559" h="27237" fill="none" extrusionOk="0">
                  <a:moveTo>
                    <a:pt x="0" y="27236"/>
                  </a:moveTo>
                  <a:lnTo>
                    <a:pt x="6740" y="27236"/>
                  </a:lnTo>
                  <a:lnTo>
                    <a:pt x="6740" y="16619"/>
                  </a:lnTo>
                  <a:lnTo>
                    <a:pt x="17911" y="16619"/>
                  </a:lnTo>
                  <a:lnTo>
                    <a:pt x="17911" y="27236"/>
                  </a:lnTo>
                  <a:lnTo>
                    <a:pt x="24559" y="27236"/>
                  </a:lnTo>
                  <a:lnTo>
                    <a:pt x="24559" y="0"/>
                  </a:lnTo>
                  <a:lnTo>
                    <a:pt x="17911" y="0"/>
                  </a:lnTo>
                  <a:lnTo>
                    <a:pt x="17911" y="10525"/>
                  </a:lnTo>
                  <a:lnTo>
                    <a:pt x="6740" y="10525"/>
                  </a:lnTo>
                  <a:lnTo>
                    <a:pt x="6740" y="0"/>
                  </a:lnTo>
                  <a:lnTo>
                    <a:pt x="0" y="0"/>
                  </a:lnTo>
                  <a:lnTo>
                    <a:pt x="0" y="272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16;p546">
              <a:extLst>
                <a:ext uri="{FF2B5EF4-FFF2-40B4-BE49-F238E27FC236}">
                  <a16:creationId xmlns:a16="http://schemas.microsoft.com/office/drawing/2014/main" id="{9002FB4B-FD4F-9241-8FB3-2BDE90DB1377}"/>
                </a:ext>
              </a:extLst>
            </p:cNvPr>
            <p:cNvSpPr/>
            <p:nvPr/>
          </p:nvSpPr>
          <p:spPr>
            <a:xfrm>
              <a:off x="3430300" y="2395850"/>
              <a:ext cx="242375" cy="260850"/>
            </a:xfrm>
            <a:custGeom>
              <a:avLst/>
              <a:gdLst/>
              <a:ahLst/>
              <a:cxnLst/>
              <a:rect l="l" t="t" r="r" b="b"/>
              <a:pathLst>
                <a:path w="9695" h="10434" fill="none" extrusionOk="0">
                  <a:moveTo>
                    <a:pt x="0" y="5171"/>
                  </a:moveTo>
                  <a:lnTo>
                    <a:pt x="0" y="5171"/>
                  </a:lnTo>
                  <a:lnTo>
                    <a:pt x="93" y="4155"/>
                  </a:lnTo>
                  <a:lnTo>
                    <a:pt x="370" y="3139"/>
                  </a:lnTo>
                  <a:lnTo>
                    <a:pt x="831" y="2309"/>
                  </a:lnTo>
                  <a:lnTo>
                    <a:pt x="1478" y="1478"/>
                  </a:lnTo>
                  <a:lnTo>
                    <a:pt x="2308" y="924"/>
                  </a:lnTo>
                  <a:lnTo>
                    <a:pt x="3232" y="370"/>
                  </a:lnTo>
                  <a:lnTo>
                    <a:pt x="4247" y="93"/>
                  </a:lnTo>
                  <a:lnTo>
                    <a:pt x="5355" y="0"/>
                  </a:lnTo>
                  <a:lnTo>
                    <a:pt x="5355" y="0"/>
                  </a:lnTo>
                  <a:lnTo>
                    <a:pt x="6648" y="93"/>
                  </a:lnTo>
                  <a:lnTo>
                    <a:pt x="7756" y="462"/>
                  </a:lnTo>
                  <a:lnTo>
                    <a:pt x="8864" y="924"/>
                  </a:lnTo>
                  <a:lnTo>
                    <a:pt x="9325" y="1201"/>
                  </a:lnTo>
                  <a:lnTo>
                    <a:pt x="9695" y="1570"/>
                  </a:lnTo>
                  <a:lnTo>
                    <a:pt x="9695" y="8771"/>
                  </a:lnTo>
                  <a:lnTo>
                    <a:pt x="9695" y="8771"/>
                  </a:lnTo>
                  <a:lnTo>
                    <a:pt x="9325" y="9141"/>
                  </a:lnTo>
                  <a:lnTo>
                    <a:pt x="8771" y="9510"/>
                  </a:lnTo>
                  <a:lnTo>
                    <a:pt x="8310" y="9787"/>
                  </a:lnTo>
                  <a:lnTo>
                    <a:pt x="7756" y="9972"/>
                  </a:lnTo>
                  <a:lnTo>
                    <a:pt x="7202" y="10156"/>
                  </a:lnTo>
                  <a:lnTo>
                    <a:pt x="6648" y="10341"/>
                  </a:lnTo>
                  <a:lnTo>
                    <a:pt x="5355" y="10433"/>
                  </a:lnTo>
                  <a:lnTo>
                    <a:pt x="5355" y="10433"/>
                  </a:lnTo>
                  <a:lnTo>
                    <a:pt x="4247" y="10341"/>
                  </a:lnTo>
                  <a:lnTo>
                    <a:pt x="3232" y="10064"/>
                  </a:lnTo>
                  <a:lnTo>
                    <a:pt x="2308" y="9510"/>
                  </a:lnTo>
                  <a:lnTo>
                    <a:pt x="1570" y="8956"/>
                  </a:lnTo>
                  <a:lnTo>
                    <a:pt x="924" y="8125"/>
                  </a:lnTo>
                  <a:lnTo>
                    <a:pt x="370" y="7294"/>
                  </a:lnTo>
                  <a:lnTo>
                    <a:pt x="93" y="6279"/>
                  </a:lnTo>
                  <a:lnTo>
                    <a:pt x="0" y="51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17;p546">
              <a:extLst>
                <a:ext uri="{FF2B5EF4-FFF2-40B4-BE49-F238E27FC236}">
                  <a16:creationId xmlns:a16="http://schemas.microsoft.com/office/drawing/2014/main" id="{C3E86F8A-1103-834C-9FF3-10177AB2730B}"/>
                </a:ext>
              </a:extLst>
            </p:cNvPr>
            <p:cNvSpPr/>
            <p:nvPr/>
          </p:nvSpPr>
          <p:spPr>
            <a:xfrm>
              <a:off x="3275650" y="2070400"/>
              <a:ext cx="553975" cy="720175"/>
            </a:xfrm>
            <a:custGeom>
              <a:avLst/>
              <a:gdLst/>
              <a:ahLst/>
              <a:cxnLst/>
              <a:rect l="l" t="t" r="r" b="b"/>
              <a:pathLst>
                <a:path w="22159" h="28807" fill="none" extrusionOk="0">
                  <a:moveTo>
                    <a:pt x="15973" y="28529"/>
                  </a:moveTo>
                  <a:lnTo>
                    <a:pt x="22159" y="28529"/>
                  </a:lnTo>
                  <a:lnTo>
                    <a:pt x="22159" y="1"/>
                  </a:lnTo>
                  <a:lnTo>
                    <a:pt x="15881" y="1293"/>
                  </a:lnTo>
                  <a:lnTo>
                    <a:pt x="15881" y="9048"/>
                  </a:lnTo>
                  <a:lnTo>
                    <a:pt x="15881" y="9048"/>
                  </a:lnTo>
                  <a:lnTo>
                    <a:pt x="14680" y="8494"/>
                  </a:lnTo>
                  <a:lnTo>
                    <a:pt x="13388" y="8033"/>
                  </a:lnTo>
                  <a:lnTo>
                    <a:pt x="12095" y="7756"/>
                  </a:lnTo>
                  <a:lnTo>
                    <a:pt x="10710" y="7664"/>
                  </a:lnTo>
                  <a:lnTo>
                    <a:pt x="10710" y="7664"/>
                  </a:lnTo>
                  <a:lnTo>
                    <a:pt x="9602" y="7756"/>
                  </a:lnTo>
                  <a:lnTo>
                    <a:pt x="8494" y="7941"/>
                  </a:lnTo>
                  <a:lnTo>
                    <a:pt x="7479" y="8217"/>
                  </a:lnTo>
                  <a:lnTo>
                    <a:pt x="6463" y="8494"/>
                  </a:lnTo>
                  <a:lnTo>
                    <a:pt x="5540" y="8956"/>
                  </a:lnTo>
                  <a:lnTo>
                    <a:pt x="4617" y="9510"/>
                  </a:lnTo>
                  <a:lnTo>
                    <a:pt x="3878" y="10064"/>
                  </a:lnTo>
                  <a:lnTo>
                    <a:pt x="3047" y="10710"/>
                  </a:lnTo>
                  <a:lnTo>
                    <a:pt x="2401" y="11541"/>
                  </a:lnTo>
                  <a:lnTo>
                    <a:pt x="1755" y="12280"/>
                  </a:lnTo>
                  <a:lnTo>
                    <a:pt x="1293" y="13203"/>
                  </a:lnTo>
                  <a:lnTo>
                    <a:pt x="831" y="14126"/>
                  </a:lnTo>
                  <a:lnTo>
                    <a:pt x="462" y="15050"/>
                  </a:lnTo>
                  <a:lnTo>
                    <a:pt x="185" y="16065"/>
                  </a:lnTo>
                  <a:lnTo>
                    <a:pt x="0" y="17173"/>
                  </a:lnTo>
                  <a:lnTo>
                    <a:pt x="0" y="18189"/>
                  </a:lnTo>
                  <a:lnTo>
                    <a:pt x="0" y="18189"/>
                  </a:lnTo>
                  <a:lnTo>
                    <a:pt x="0" y="19297"/>
                  </a:lnTo>
                  <a:lnTo>
                    <a:pt x="185" y="20404"/>
                  </a:lnTo>
                  <a:lnTo>
                    <a:pt x="462" y="21420"/>
                  </a:lnTo>
                  <a:lnTo>
                    <a:pt x="831" y="22343"/>
                  </a:lnTo>
                  <a:lnTo>
                    <a:pt x="1201" y="23267"/>
                  </a:lnTo>
                  <a:lnTo>
                    <a:pt x="1755" y="24190"/>
                  </a:lnTo>
                  <a:lnTo>
                    <a:pt x="2401" y="25021"/>
                  </a:lnTo>
                  <a:lnTo>
                    <a:pt x="3047" y="25759"/>
                  </a:lnTo>
                  <a:lnTo>
                    <a:pt x="3786" y="26406"/>
                  </a:lnTo>
                  <a:lnTo>
                    <a:pt x="4617" y="27052"/>
                  </a:lnTo>
                  <a:lnTo>
                    <a:pt x="5448" y="27514"/>
                  </a:lnTo>
                  <a:lnTo>
                    <a:pt x="6371" y="27975"/>
                  </a:lnTo>
                  <a:lnTo>
                    <a:pt x="7294" y="28344"/>
                  </a:lnTo>
                  <a:lnTo>
                    <a:pt x="8310" y="28621"/>
                  </a:lnTo>
                  <a:lnTo>
                    <a:pt x="9418" y="28714"/>
                  </a:lnTo>
                  <a:lnTo>
                    <a:pt x="10433" y="28806"/>
                  </a:lnTo>
                  <a:lnTo>
                    <a:pt x="10433" y="28806"/>
                  </a:lnTo>
                  <a:lnTo>
                    <a:pt x="11264" y="28806"/>
                  </a:lnTo>
                  <a:lnTo>
                    <a:pt x="12003" y="28714"/>
                  </a:lnTo>
                  <a:lnTo>
                    <a:pt x="12649" y="28529"/>
                  </a:lnTo>
                  <a:lnTo>
                    <a:pt x="13388" y="28344"/>
                  </a:lnTo>
                  <a:lnTo>
                    <a:pt x="14034" y="28067"/>
                  </a:lnTo>
                  <a:lnTo>
                    <a:pt x="14773" y="27790"/>
                  </a:lnTo>
                  <a:lnTo>
                    <a:pt x="15419" y="27421"/>
                  </a:lnTo>
                  <a:lnTo>
                    <a:pt x="15973" y="27052"/>
                  </a:lnTo>
                  <a:lnTo>
                    <a:pt x="15973" y="285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18;p546">
              <a:extLst>
                <a:ext uri="{FF2B5EF4-FFF2-40B4-BE49-F238E27FC236}">
                  <a16:creationId xmlns:a16="http://schemas.microsoft.com/office/drawing/2014/main" id="{3049794D-6610-2341-986F-03B75129C203}"/>
                </a:ext>
              </a:extLst>
            </p:cNvPr>
            <p:cNvSpPr/>
            <p:nvPr/>
          </p:nvSpPr>
          <p:spPr>
            <a:xfrm>
              <a:off x="2855575" y="2388925"/>
              <a:ext cx="214675" cy="80800"/>
            </a:xfrm>
            <a:custGeom>
              <a:avLst/>
              <a:gdLst/>
              <a:ahLst/>
              <a:cxnLst/>
              <a:rect l="l" t="t" r="r" b="b"/>
              <a:pathLst>
                <a:path w="8587" h="3232" fill="none" extrusionOk="0">
                  <a:moveTo>
                    <a:pt x="4247" y="0"/>
                  </a:moveTo>
                  <a:lnTo>
                    <a:pt x="4247" y="0"/>
                  </a:lnTo>
                  <a:lnTo>
                    <a:pt x="4986" y="93"/>
                  </a:lnTo>
                  <a:lnTo>
                    <a:pt x="5724" y="277"/>
                  </a:lnTo>
                  <a:lnTo>
                    <a:pt x="6371" y="554"/>
                  </a:lnTo>
                  <a:lnTo>
                    <a:pt x="6925" y="924"/>
                  </a:lnTo>
                  <a:lnTo>
                    <a:pt x="7478" y="1385"/>
                  </a:lnTo>
                  <a:lnTo>
                    <a:pt x="7940" y="1939"/>
                  </a:lnTo>
                  <a:lnTo>
                    <a:pt x="8309" y="2586"/>
                  </a:lnTo>
                  <a:lnTo>
                    <a:pt x="8586" y="3232"/>
                  </a:lnTo>
                  <a:lnTo>
                    <a:pt x="0" y="3232"/>
                  </a:lnTo>
                  <a:lnTo>
                    <a:pt x="0" y="3232"/>
                  </a:lnTo>
                  <a:lnTo>
                    <a:pt x="277" y="2586"/>
                  </a:lnTo>
                  <a:lnTo>
                    <a:pt x="646" y="1939"/>
                  </a:lnTo>
                  <a:lnTo>
                    <a:pt x="1108" y="1385"/>
                  </a:lnTo>
                  <a:lnTo>
                    <a:pt x="1570" y="831"/>
                  </a:lnTo>
                  <a:lnTo>
                    <a:pt x="2216" y="462"/>
                  </a:lnTo>
                  <a:lnTo>
                    <a:pt x="2862" y="277"/>
                  </a:lnTo>
                  <a:lnTo>
                    <a:pt x="3508" y="93"/>
                  </a:lnTo>
                  <a:lnTo>
                    <a:pt x="4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19;p546">
              <a:extLst>
                <a:ext uri="{FF2B5EF4-FFF2-40B4-BE49-F238E27FC236}">
                  <a16:creationId xmlns:a16="http://schemas.microsoft.com/office/drawing/2014/main" id="{E7AF216D-8B33-E347-A6F9-9595B83CDB40}"/>
                </a:ext>
              </a:extLst>
            </p:cNvPr>
            <p:cNvSpPr/>
            <p:nvPr/>
          </p:nvSpPr>
          <p:spPr>
            <a:xfrm>
              <a:off x="2698600" y="2261975"/>
              <a:ext cx="526300" cy="530900"/>
            </a:xfrm>
            <a:custGeom>
              <a:avLst/>
              <a:gdLst/>
              <a:ahLst/>
              <a:cxnLst/>
              <a:rect l="l" t="t" r="r" b="b"/>
              <a:pathLst>
                <a:path w="21052" h="21236" fill="none" extrusionOk="0">
                  <a:moveTo>
                    <a:pt x="1" y="10618"/>
                  </a:moveTo>
                  <a:lnTo>
                    <a:pt x="1" y="10618"/>
                  </a:lnTo>
                  <a:lnTo>
                    <a:pt x="1" y="11726"/>
                  </a:lnTo>
                  <a:lnTo>
                    <a:pt x="186" y="12741"/>
                  </a:lnTo>
                  <a:lnTo>
                    <a:pt x="463" y="13849"/>
                  </a:lnTo>
                  <a:lnTo>
                    <a:pt x="832" y="14773"/>
                  </a:lnTo>
                  <a:lnTo>
                    <a:pt x="1293" y="15696"/>
                  </a:lnTo>
                  <a:lnTo>
                    <a:pt x="1847" y="16619"/>
                  </a:lnTo>
                  <a:lnTo>
                    <a:pt x="2494" y="17450"/>
                  </a:lnTo>
                  <a:lnTo>
                    <a:pt x="3232" y="18189"/>
                  </a:lnTo>
                  <a:lnTo>
                    <a:pt x="3971" y="18835"/>
                  </a:lnTo>
                  <a:lnTo>
                    <a:pt x="4802" y="19481"/>
                  </a:lnTo>
                  <a:lnTo>
                    <a:pt x="5725" y="19943"/>
                  </a:lnTo>
                  <a:lnTo>
                    <a:pt x="6741" y="20404"/>
                  </a:lnTo>
                  <a:lnTo>
                    <a:pt x="7756" y="20774"/>
                  </a:lnTo>
                  <a:lnTo>
                    <a:pt x="8864" y="21051"/>
                  </a:lnTo>
                  <a:lnTo>
                    <a:pt x="9972" y="21235"/>
                  </a:lnTo>
                  <a:lnTo>
                    <a:pt x="11172" y="21235"/>
                  </a:lnTo>
                  <a:lnTo>
                    <a:pt x="11172" y="21235"/>
                  </a:lnTo>
                  <a:lnTo>
                    <a:pt x="12373" y="21235"/>
                  </a:lnTo>
                  <a:lnTo>
                    <a:pt x="13573" y="21051"/>
                  </a:lnTo>
                  <a:lnTo>
                    <a:pt x="14681" y="20866"/>
                  </a:lnTo>
                  <a:lnTo>
                    <a:pt x="15789" y="20497"/>
                  </a:lnTo>
                  <a:lnTo>
                    <a:pt x="16804" y="20127"/>
                  </a:lnTo>
                  <a:lnTo>
                    <a:pt x="17820" y="19574"/>
                  </a:lnTo>
                  <a:lnTo>
                    <a:pt x="18743" y="18927"/>
                  </a:lnTo>
                  <a:lnTo>
                    <a:pt x="19759" y="18096"/>
                  </a:lnTo>
                  <a:lnTo>
                    <a:pt x="15604" y="14496"/>
                  </a:lnTo>
                  <a:lnTo>
                    <a:pt x="15604" y="14496"/>
                  </a:lnTo>
                  <a:lnTo>
                    <a:pt x="15142" y="14773"/>
                  </a:lnTo>
                  <a:lnTo>
                    <a:pt x="14773" y="15142"/>
                  </a:lnTo>
                  <a:lnTo>
                    <a:pt x="14311" y="15419"/>
                  </a:lnTo>
                  <a:lnTo>
                    <a:pt x="13757" y="15604"/>
                  </a:lnTo>
                  <a:lnTo>
                    <a:pt x="12650" y="15881"/>
                  </a:lnTo>
                  <a:lnTo>
                    <a:pt x="11449" y="15973"/>
                  </a:lnTo>
                  <a:lnTo>
                    <a:pt x="11449" y="15973"/>
                  </a:lnTo>
                  <a:lnTo>
                    <a:pt x="10618" y="15973"/>
                  </a:lnTo>
                  <a:lnTo>
                    <a:pt x="9787" y="15788"/>
                  </a:lnTo>
                  <a:lnTo>
                    <a:pt x="9049" y="15511"/>
                  </a:lnTo>
                  <a:lnTo>
                    <a:pt x="8403" y="15142"/>
                  </a:lnTo>
                  <a:lnTo>
                    <a:pt x="7756" y="14680"/>
                  </a:lnTo>
                  <a:lnTo>
                    <a:pt x="7202" y="14126"/>
                  </a:lnTo>
                  <a:lnTo>
                    <a:pt x="6741" y="13480"/>
                  </a:lnTo>
                  <a:lnTo>
                    <a:pt x="6371" y="12741"/>
                  </a:lnTo>
                  <a:lnTo>
                    <a:pt x="21051" y="12741"/>
                  </a:lnTo>
                  <a:lnTo>
                    <a:pt x="21051" y="11172"/>
                  </a:lnTo>
                  <a:lnTo>
                    <a:pt x="21051" y="11172"/>
                  </a:lnTo>
                  <a:lnTo>
                    <a:pt x="20959" y="9972"/>
                  </a:lnTo>
                  <a:lnTo>
                    <a:pt x="20867" y="8864"/>
                  </a:lnTo>
                  <a:lnTo>
                    <a:pt x="20590" y="7756"/>
                  </a:lnTo>
                  <a:lnTo>
                    <a:pt x="20313" y="6648"/>
                  </a:lnTo>
                  <a:lnTo>
                    <a:pt x="19851" y="5725"/>
                  </a:lnTo>
                  <a:lnTo>
                    <a:pt x="19389" y="4801"/>
                  </a:lnTo>
                  <a:lnTo>
                    <a:pt x="18743" y="3878"/>
                  </a:lnTo>
                  <a:lnTo>
                    <a:pt x="18097" y="3140"/>
                  </a:lnTo>
                  <a:lnTo>
                    <a:pt x="17358" y="2401"/>
                  </a:lnTo>
                  <a:lnTo>
                    <a:pt x="16620" y="1755"/>
                  </a:lnTo>
                  <a:lnTo>
                    <a:pt x="15696" y="1293"/>
                  </a:lnTo>
                  <a:lnTo>
                    <a:pt x="14865" y="831"/>
                  </a:lnTo>
                  <a:lnTo>
                    <a:pt x="13850" y="462"/>
                  </a:lnTo>
                  <a:lnTo>
                    <a:pt x="12834" y="185"/>
                  </a:lnTo>
                  <a:lnTo>
                    <a:pt x="11819" y="1"/>
                  </a:lnTo>
                  <a:lnTo>
                    <a:pt x="10711" y="1"/>
                  </a:lnTo>
                  <a:lnTo>
                    <a:pt x="10711" y="1"/>
                  </a:lnTo>
                  <a:lnTo>
                    <a:pt x="9603" y="1"/>
                  </a:lnTo>
                  <a:lnTo>
                    <a:pt x="8495" y="185"/>
                  </a:lnTo>
                  <a:lnTo>
                    <a:pt x="7479" y="462"/>
                  </a:lnTo>
                  <a:lnTo>
                    <a:pt x="6464" y="831"/>
                  </a:lnTo>
                  <a:lnTo>
                    <a:pt x="5540" y="1201"/>
                  </a:lnTo>
                  <a:lnTo>
                    <a:pt x="4617" y="1755"/>
                  </a:lnTo>
                  <a:lnTo>
                    <a:pt x="3786" y="2401"/>
                  </a:lnTo>
                  <a:lnTo>
                    <a:pt x="3048" y="3047"/>
                  </a:lnTo>
                  <a:lnTo>
                    <a:pt x="2401" y="3786"/>
                  </a:lnTo>
                  <a:lnTo>
                    <a:pt x="1755" y="4617"/>
                  </a:lnTo>
                  <a:lnTo>
                    <a:pt x="1201" y="5448"/>
                  </a:lnTo>
                  <a:lnTo>
                    <a:pt x="832" y="6463"/>
                  </a:lnTo>
                  <a:lnTo>
                    <a:pt x="463" y="7387"/>
                  </a:lnTo>
                  <a:lnTo>
                    <a:pt x="186" y="8402"/>
                  </a:lnTo>
                  <a:lnTo>
                    <a:pt x="1" y="9510"/>
                  </a:lnTo>
                  <a:lnTo>
                    <a:pt x="1" y="10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20;p546">
              <a:extLst>
                <a:ext uri="{FF2B5EF4-FFF2-40B4-BE49-F238E27FC236}">
                  <a16:creationId xmlns:a16="http://schemas.microsoft.com/office/drawing/2014/main" id="{F8030428-5003-C643-B81A-783C76273097}"/>
                </a:ext>
              </a:extLst>
            </p:cNvPr>
            <p:cNvSpPr/>
            <p:nvPr/>
          </p:nvSpPr>
          <p:spPr>
            <a:xfrm>
              <a:off x="2262375" y="2245825"/>
              <a:ext cx="251600" cy="154675"/>
            </a:xfrm>
            <a:custGeom>
              <a:avLst/>
              <a:gdLst/>
              <a:ahLst/>
              <a:cxnLst/>
              <a:rect l="l" t="t" r="r" b="b"/>
              <a:pathLst>
                <a:path w="10064" h="6187" fill="none" extrusionOk="0">
                  <a:moveTo>
                    <a:pt x="6555" y="0"/>
                  </a:moveTo>
                  <a:lnTo>
                    <a:pt x="6555" y="0"/>
                  </a:lnTo>
                  <a:lnTo>
                    <a:pt x="7386" y="93"/>
                  </a:lnTo>
                  <a:lnTo>
                    <a:pt x="8033" y="277"/>
                  </a:lnTo>
                  <a:lnTo>
                    <a:pt x="8679" y="554"/>
                  </a:lnTo>
                  <a:lnTo>
                    <a:pt x="9141" y="924"/>
                  </a:lnTo>
                  <a:lnTo>
                    <a:pt x="9510" y="1385"/>
                  </a:lnTo>
                  <a:lnTo>
                    <a:pt x="9787" y="1939"/>
                  </a:lnTo>
                  <a:lnTo>
                    <a:pt x="9971" y="2493"/>
                  </a:lnTo>
                  <a:lnTo>
                    <a:pt x="10064" y="3139"/>
                  </a:lnTo>
                  <a:lnTo>
                    <a:pt x="10064" y="3139"/>
                  </a:lnTo>
                  <a:lnTo>
                    <a:pt x="9971" y="3693"/>
                  </a:lnTo>
                  <a:lnTo>
                    <a:pt x="9787" y="4247"/>
                  </a:lnTo>
                  <a:lnTo>
                    <a:pt x="9510" y="4801"/>
                  </a:lnTo>
                  <a:lnTo>
                    <a:pt x="9141" y="5263"/>
                  </a:lnTo>
                  <a:lnTo>
                    <a:pt x="8679" y="5632"/>
                  </a:lnTo>
                  <a:lnTo>
                    <a:pt x="8033" y="5909"/>
                  </a:lnTo>
                  <a:lnTo>
                    <a:pt x="7386" y="6094"/>
                  </a:lnTo>
                  <a:lnTo>
                    <a:pt x="6555" y="6186"/>
                  </a:lnTo>
                  <a:lnTo>
                    <a:pt x="0" y="6186"/>
                  </a:lnTo>
                  <a:lnTo>
                    <a:pt x="0" y="0"/>
                  </a:lnTo>
                  <a:lnTo>
                    <a:pt x="655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21;p546">
              <a:extLst>
                <a:ext uri="{FF2B5EF4-FFF2-40B4-BE49-F238E27FC236}">
                  <a16:creationId xmlns:a16="http://schemas.microsoft.com/office/drawing/2014/main" id="{7BB030B2-0E2C-B944-AEE8-1027BC06452E}"/>
                </a:ext>
              </a:extLst>
            </p:cNvPr>
            <p:cNvSpPr/>
            <p:nvPr/>
          </p:nvSpPr>
          <p:spPr>
            <a:xfrm>
              <a:off x="2093875" y="2102725"/>
              <a:ext cx="609375" cy="680925"/>
            </a:xfrm>
            <a:custGeom>
              <a:avLst/>
              <a:gdLst/>
              <a:ahLst/>
              <a:cxnLst/>
              <a:rect l="l" t="t" r="r" b="b"/>
              <a:pathLst>
                <a:path w="24375" h="27237" fill="none" extrusionOk="0">
                  <a:moveTo>
                    <a:pt x="0" y="27236"/>
                  </a:moveTo>
                  <a:lnTo>
                    <a:pt x="6740" y="27236"/>
                  </a:lnTo>
                  <a:lnTo>
                    <a:pt x="6740" y="17357"/>
                  </a:lnTo>
                  <a:lnTo>
                    <a:pt x="11818" y="17357"/>
                  </a:lnTo>
                  <a:lnTo>
                    <a:pt x="16896" y="27236"/>
                  </a:lnTo>
                  <a:lnTo>
                    <a:pt x="24375" y="27236"/>
                  </a:lnTo>
                  <a:lnTo>
                    <a:pt x="18373" y="16342"/>
                  </a:lnTo>
                  <a:lnTo>
                    <a:pt x="18373" y="16342"/>
                  </a:lnTo>
                  <a:lnTo>
                    <a:pt x="19574" y="15788"/>
                  </a:lnTo>
                  <a:lnTo>
                    <a:pt x="20589" y="15049"/>
                  </a:lnTo>
                  <a:lnTo>
                    <a:pt x="21420" y="14218"/>
                  </a:lnTo>
                  <a:lnTo>
                    <a:pt x="22159" y="13295"/>
                  </a:lnTo>
                  <a:lnTo>
                    <a:pt x="22713" y="12187"/>
                  </a:lnTo>
                  <a:lnTo>
                    <a:pt x="23174" y="11079"/>
                  </a:lnTo>
                  <a:lnTo>
                    <a:pt x="23451" y="9971"/>
                  </a:lnTo>
                  <a:lnTo>
                    <a:pt x="23544" y="8679"/>
                  </a:lnTo>
                  <a:lnTo>
                    <a:pt x="23544" y="8679"/>
                  </a:lnTo>
                  <a:lnTo>
                    <a:pt x="23451" y="7755"/>
                  </a:lnTo>
                  <a:lnTo>
                    <a:pt x="23359" y="6924"/>
                  </a:lnTo>
                  <a:lnTo>
                    <a:pt x="23174" y="6094"/>
                  </a:lnTo>
                  <a:lnTo>
                    <a:pt x="22805" y="5263"/>
                  </a:lnTo>
                  <a:lnTo>
                    <a:pt x="22436" y="4524"/>
                  </a:lnTo>
                  <a:lnTo>
                    <a:pt x="21974" y="3785"/>
                  </a:lnTo>
                  <a:lnTo>
                    <a:pt x="21512" y="3139"/>
                  </a:lnTo>
                  <a:lnTo>
                    <a:pt x="20866" y="2585"/>
                  </a:lnTo>
                  <a:lnTo>
                    <a:pt x="20220" y="2031"/>
                  </a:lnTo>
                  <a:lnTo>
                    <a:pt x="19481" y="1477"/>
                  </a:lnTo>
                  <a:lnTo>
                    <a:pt x="18743" y="1108"/>
                  </a:lnTo>
                  <a:lnTo>
                    <a:pt x="17819" y="739"/>
                  </a:lnTo>
                  <a:lnTo>
                    <a:pt x="16988" y="462"/>
                  </a:lnTo>
                  <a:lnTo>
                    <a:pt x="15973" y="185"/>
                  </a:lnTo>
                  <a:lnTo>
                    <a:pt x="14957" y="92"/>
                  </a:lnTo>
                  <a:lnTo>
                    <a:pt x="13942" y="0"/>
                  </a:lnTo>
                  <a:lnTo>
                    <a:pt x="0" y="0"/>
                  </a:lnTo>
                  <a:lnTo>
                    <a:pt x="0" y="272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22;p546">
              <a:extLst>
                <a:ext uri="{FF2B5EF4-FFF2-40B4-BE49-F238E27FC236}">
                  <a16:creationId xmlns:a16="http://schemas.microsoft.com/office/drawing/2014/main" id="{4652035B-4417-744A-AFA7-8137558FBC4A}"/>
                </a:ext>
              </a:extLst>
            </p:cNvPr>
            <p:cNvSpPr/>
            <p:nvPr/>
          </p:nvSpPr>
          <p:spPr>
            <a:xfrm>
              <a:off x="332750" y="1733425"/>
              <a:ext cx="1274125" cy="757075"/>
            </a:xfrm>
            <a:custGeom>
              <a:avLst/>
              <a:gdLst/>
              <a:ahLst/>
              <a:cxnLst/>
              <a:rect l="l" t="t" r="r" b="b"/>
              <a:pathLst>
                <a:path w="50965" h="30283" extrusionOk="0">
                  <a:moveTo>
                    <a:pt x="27791" y="0"/>
                  </a:moveTo>
                  <a:lnTo>
                    <a:pt x="26406" y="92"/>
                  </a:lnTo>
                  <a:lnTo>
                    <a:pt x="25113" y="185"/>
                  </a:lnTo>
                  <a:lnTo>
                    <a:pt x="23728" y="369"/>
                  </a:lnTo>
                  <a:lnTo>
                    <a:pt x="22436" y="554"/>
                  </a:lnTo>
                  <a:lnTo>
                    <a:pt x="21051" y="923"/>
                  </a:lnTo>
                  <a:lnTo>
                    <a:pt x="19758" y="1293"/>
                  </a:lnTo>
                  <a:lnTo>
                    <a:pt x="18466" y="1662"/>
                  </a:lnTo>
                  <a:lnTo>
                    <a:pt x="17265" y="2216"/>
                  </a:lnTo>
                  <a:lnTo>
                    <a:pt x="15973" y="2770"/>
                  </a:lnTo>
                  <a:lnTo>
                    <a:pt x="14773" y="3324"/>
                  </a:lnTo>
                  <a:lnTo>
                    <a:pt x="13665" y="4062"/>
                  </a:lnTo>
                  <a:lnTo>
                    <a:pt x="12464" y="4801"/>
                  </a:lnTo>
                  <a:lnTo>
                    <a:pt x="11357" y="5540"/>
                  </a:lnTo>
                  <a:lnTo>
                    <a:pt x="10249" y="6370"/>
                  </a:lnTo>
                  <a:lnTo>
                    <a:pt x="9233" y="7294"/>
                  </a:lnTo>
                  <a:lnTo>
                    <a:pt x="8217" y="8217"/>
                  </a:lnTo>
                  <a:lnTo>
                    <a:pt x="7294" y="9233"/>
                  </a:lnTo>
                  <a:lnTo>
                    <a:pt x="6371" y="10248"/>
                  </a:lnTo>
                  <a:lnTo>
                    <a:pt x="5540" y="11356"/>
                  </a:lnTo>
                  <a:lnTo>
                    <a:pt x="4709" y="12464"/>
                  </a:lnTo>
                  <a:lnTo>
                    <a:pt x="3970" y="13664"/>
                  </a:lnTo>
                  <a:lnTo>
                    <a:pt x="3232" y="14957"/>
                  </a:lnTo>
                  <a:lnTo>
                    <a:pt x="2586" y="16249"/>
                  </a:lnTo>
                  <a:lnTo>
                    <a:pt x="1847" y="18003"/>
                  </a:lnTo>
                  <a:lnTo>
                    <a:pt x="1293" y="19665"/>
                  </a:lnTo>
                  <a:lnTo>
                    <a:pt x="739" y="21420"/>
                  </a:lnTo>
                  <a:lnTo>
                    <a:pt x="370" y="23266"/>
                  </a:lnTo>
                  <a:lnTo>
                    <a:pt x="185" y="25020"/>
                  </a:lnTo>
                  <a:lnTo>
                    <a:pt x="0" y="26774"/>
                  </a:lnTo>
                  <a:lnTo>
                    <a:pt x="0" y="28529"/>
                  </a:lnTo>
                  <a:lnTo>
                    <a:pt x="93" y="30283"/>
                  </a:lnTo>
                  <a:lnTo>
                    <a:pt x="9879" y="26682"/>
                  </a:lnTo>
                  <a:lnTo>
                    <a:pt x="10064" y="25113"/>
                  </a:lnTo>
                  <a:lnTo>
                    <a:pt x="10433" y="23543"/>
                  </a:lnTo>
                  <a:lnTo>
                    <a:pt x="10895" y="21973"/>
                  </a:lnTo>
                  <a:lnTo>
                    <a:pt x="11541" y="20404"/>
                  </a:lnTo>
                  <a:lnTo>
                    <a:pt x="12464" y="18742"/>
                  </a:lnTo>
                  <a:lnTo>
                    <a:pt x="13480" y="17265"/>
                  </a:lnTo>
                  <a:lnTo>
                    <a:pt x="14588" y="15880"/>
                  </a:lnTo>
                  <a:lnTo>
                    <a:pt x="15881" y="14587"/>
                  </a:lnTo>
                  <a:lnTo>
                    <a:pt x="17265" y="13480"/>
                  </a:lnTo>
                  <a:lnTo>
                    <a:pt x="18743" y="12464"/>
                  </a:lnTo>
                  <a:lnTo>
                    <a:pt x="20220" y="11633"/>
                  </a:lnTo>
                  <a:lnTo>
                    <a:pt x="21882" y="10987"/>
                  </a:lnTo>
                  <a:lnTo>
                    <a:pt x="23544" y="10433"/>
                  </a:lnTo>
                  <a:lnTo>
                    <a:pt x="25298" y="10063"/>
                  </a:lnTo>
                  <a:lnTo>
                    <a:pt x="27052" y="9879"/>
                  </a:lnTo>
                  <a:lnTo>
                    <a:pt x="28806" y="9879"/>
                  </a:lnTo>
                  <a:lnTo>
                    <a:pt x="30560" y="10063"/>
                  </a:lnTo>
                  <a:lnTo>
                    <a:pt x="32315" y="10340"/>
                  </a:lnTo>
                  <a:lnTo>
                    <a:pt x="34069" y="10894"/>
                  </a:lnTo>
                  <a:lnTo>
                    <a:pt x="35823" y="11541"/>
                  </a:lnTo>
                  <a:lnTo>
                    <a:pt x="37300" y="12372"/>
                  </a:lnTo>
                  <a:lnTo>
                    <a:pt x="38685" y="13203"/>
                  </a:lnTo>
                  <a:lnTo>
                    <a:pt x="39978" y="14218"/>
                  </a:lnTo>
                  <a:lnTo>
                    <a:pt x="41178" y="15326"/>
                  </a:lnTo>
                  <a:lnTo>
                    <a:pt x="50965" y="11818"/>
                  </a:lnTo>
                  <a:lnTo>
                    <a:pt x="49949" y="10340"/>
                  </a:lnTo>
                  <a:lnTo>
                    <a:pt x="48749" y="9048"/>
                  </a:lnTo>
                  <a:lnTo>
                    <a:pt x="47548" y="7755"/>
                  </a:lnTo>
                  <a:lnTo>
                    <a:pt x="46164" y="6555"/>
                  </a:lnTo>
                  <a:lnTo>
                    <a:pt x="44779" y="5447"/>
                  </a:lnTo>
                  <a:lnTo>
                    <a:pt x="43301" y="4432"/>
                  </a:lnTo>
                  <a:lnTo>
                    <a:pt x="41640" y="3508"/>
                  </a:lnTo>
                  <a:lnTo>
                    <a:pt x="39978" y="2677"/>
                  </a:lnTo>
                  <a:lnTo>
                    <a:pt x="38685" y="2031"/>
                  </a:lnTo>
                  <a:lnTo>
                    <a:pt x="37300" y="1570"/>
                  </a:lnTo>
                  <a:lnTo>
                    <a:pt x="36008" y="1108"/>
                  </a:lnTo>
                  <a:lnTo>
                    <a:pt x="34623" y="739"/>
                  </a:lnTo>
                  <a:lnTo>
                    <a:pt x="33238" y="462"/>
                  </a:lnTo>
                  <a:lnTo>
                    <a:pt x="31853" y="277"/>
                  </a:lnTo>
                  <a:lnTo>
                    <a:pt x="30560" y="92"/>
                  </a:lnTo>
                  <a:lnTo>
                    <a:pt x="29176" y="0"/>
                  </a:lnTo>
                  <a:close/>
                </a:path>
              </a:pathLst>
            </a:custGeom>
            <a:solidFill>
              <a:srgbClr val="E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23;p546">
              <a:extLst>
                <a:ext uri="{FF2B5EF4-FFF2-40B4-BE49-F238E27FC236}">
                  <a16:creationId xmlns:a16="http://schemas.microsoft.com/office/drawing/2014/main" id="{9DB713E6-3CB6-2446-8376-CFBF326EA7F8}"/>
                </a:ext>
              </a:extLst>
            </p:cNvPr>
            <p:cNvSpPr/>
            <p:nvPr/>
          </p:nvSpPr>
          <p:spPr>
            <a:xfrm>
              <a:off x="332750" y="1733425"/>
              <a:ext cx="1274125" cy="757075"/>
            </a:xfrm>
            <a:custGeom>
              <a:avLst/>
              <a:gdLst/>
              <a:ahLst/>
              <a:cxnLst/>
              <a:rect l="l" t="t" r="r" b="b"/>
              <a:pathLst>
                <a:path w="50965" h="30283" fill="none" extrusionOk="0">
                  <a:moveTo>
                    <a:pt x="35823" y="11541"/>
                  </a:moveTo>
                  <a:lnTo>
                    <a:pt x="35823" y="11541"/>
                  </a:lnTo>
                  <a:lnTo>
                    <a:pt x="37300" y="12372"/>
                  </a:lnTo>
                  <a:lnTo>
                    <a:pt x="38685" y="13203"/>
                  </a:lnTo>
                  <a:lnTo>
                    <a:pt x="39978" y="14218"/>
                  </a:lnTo>
                  <a:lnTo>
                    <a:pt x="41178" y="15326"/>
                  </a:lnTo>
                  <a:lnTo>
                    <a:pt x="50965" y="11818"/>
                  </a:lnTo>
                  <a:lnTo>
                    <a:pt x="50965" y="11818"/>
                  </a:lnTo>
                  <a:lnTo>
                    <a:pt x="49949" y="10340"/>
                  </a:lnTo>
                  <a:lnTo>
                    <a:pt x="48749" y="9048"/>
                  </a:lnTo>
                  <a:lnTo>
                    <a:pt x="47548" y="7755"/>
                  </a:lnTo>
                  <a:lnTo>
                    <a:pt x="46164" y="6555"/>
                  </a:lnTo>
                  <a:lnTo>
                    <a:pt x="44779" y="5447"/>
                  </a:lnTo>
                  <a:lnTo>
                    <a:pt x="43301" y="4432"/>
                  </a:lnTo>
                  <a:lnTo>
                    <a:pt x="41640" y="3508"/>
                  </a:lnTo>
                  <a:lnTo>
                    <a:pt x="39978" y="2677"/>
                  </a:lnTo>
                  <a:lnTo>
                    <a:pt x="39978" y="2677"/>
                  </a:lnTo>
                  <a:lnTo>
                    <a:pt x="38685" y="2031"/>
                  </a:lnTo>
                  <a:lnTo>
                    <a:pt x="37300" y="1570"/>
                  </a:lnTo>
                  <a:lnTo>
                    <a:pt x="36008" y="1108"/>
                  </a:lnTo>
                  <a:lnTo>
                    <a:pt x="34623" y="739"/>
                  </a:lnTo>
                  <a:lnTo>
                    <a:pt x="33238" y="462"/>
                  </a:lnTo>
                  <a:lnTo>
                    <a:pt x="31853" y="277"/>
                  </a:lnTo>
                  <a:lnTo>
                    <a:pt x="30560" y="92"/>
                  </a:lnTo>
                  <a:lnTo>
                    <a:pt x="29176" y="0"/>
                  </a:lnTo>
                  <a:lnTo>
                    <a:pt x="27791" y="0"/>
                  </a:lnTo>
                  <a:lnTo>
                    <a:pt x="26406" y="92"/>
                  </a:lnTo>
                  <a:lnTo>
                    <a:pt x="25113" y="185"/>
                  </a:lnTo>
                  <a:lnTo>
                    <a:pt x="23728" y="369"/>
                  </a:lnTo>
                  <a:lnTo>
                    <a:pt x="22436" y="554"/>
                  </a:lnTo>
                  <a:lnTo>
                    <a:pt x="21051" y="923"/>
                  </a:lnTo>
                  <a:lnTo>
                    <a:pt x="19758" y="1293"/>
                  </a:lnTo>
                  <a:lnTo>
                    <a:pt x="18466" y="1662"/>
                  </a:lnTo>
                  <a:lnTo>
                    <a:pt x="17265" y="2216"/>
                  </a:lnTo>
                  <a:lnTo>
                    <a:pt x="15973" y="2770"/>
                  </a:lnTo>
                  <a:lnTo>
                    <a:pt x="14773" y="3324"/>
                  </a:lnTo>
                  <a:lnTo>
                    <a:pt x="13665" y="4062"/>
                  </a:lnTo>
                  <a:lnTo>
                    <a:pt x="12464" y="4801"/>
                  </a:lnTo>
                  <a:lnTo>
                    <a:pt x="11357" y="5540"/>
                  </a:lnTo>
                  <a:lnTo>
                    <a:pt x="10249" y="6370"/>
                  </a:lnTo>
                  <a:lnTo>
                    <a:pt x="9233" y="7294"/>
                  </a:lnTo>
                  <a:lnTo>
                    <a:pt x="8217" y="8217"/>
                  </a:lnTo>
                  <a:lnTo>
                    <a:pt x="7294" y="9233"/>
                  </a:lnTo>
                  <a:lnTo>
                    <a:pt x="6371" y="10248"/>
                  </a:lnTo>
                  <a:lnTo>
                    <a:pt x="5540" y="11356"/>
                  </a:lnTo>
                  <a:lnTo>
                    <a:pt x="4709" y="12464"/>
                  </a:lnTo>
                  <a:lnTo>
                    <a:pt x="3970" y="13664"/>
                  </a:lnTo>
                  <a:lnTo>
                    <a:pt x="3232" y="14957"/>
                  </a:lnTo>
                  <a:lnTo>
                    <a:pt x="2586" y="16249"/>
                  </a:lnTo>
                  <a:lnTo>
                    <a:pt x="2586" y="16249"/>
                  </a:lnTo>
                  <a:lnTo>
                    <a:pt x="1847" y="18003"/>
                  </a:lnTo>
                  <a:lnTo>
                    <a:pt x="1293" y="19665"/>
                  </a:lnTo>
                  <a:lnTo>
                    <a:pt x="739" y="21420"/>
                  </a:lnTo>
                  <a:lnTo>
                    <a:pt x="370" y="23266"/>
                  </a:lnTo>
                  <a:lnTo>
                    <a:pt x="185" y="25020"/>
                  </a:lnTo>
                  <a:lnTo>
                    <a:pt x="0" y="26774"/>
                  </a:lnTo>
                  <a:lnTo>
                    <a:pt x="0" y="28529"/>
                  </a:lnTo>
                  <a:lnTo>
                    <a:pt x="93" y="30283"/>
                  </a:lnTo>
                  <a:lnTo>
                    <a:pt x="9879" y="26682"/>
                  </a:lnTo>
                  <a:lnTo>
                    <a:pt x="9879" y="26682"/>
                  </a:lnTo>
                  <a:lnTo>
                    <a:pt x="10064" y="25113"/>
                  </a:lnTo>
                  <a:lnTo>
                    <a:pt x="10433" y="23543"/>
                  </a:lnTo>
                  <a:lnTo>
                    <a:pt x="10895" y="21973"/>
                  </a:lnTo>
                  <a:lnTo>
                    <a:pt x="11541" y="20404"/>
                  </a:lnTo>
                  <a:lnTo>
                    <a:pt x="11541" y="20404"/>
                  </a:lnTo>
                  <a:lnTo>
                    <a:pt x="12464" y="18742"/>
                  </a:lnTo>
                  <a:lnTo>
                    <a:pt x="13480" y="17265"/>
                  </a:lnTo>
                  <a:lnTo>
                    <a:pt x="14588" y="15880"/>
                  </a:lnTo>
                  <a:lnTo>
                    <a:pt x="15881" y="14587"/>
                  </a:lnTo>
                  <a:lnTo>
                    <a:pt x="17265" y="13480"/>
                  </a:lnTo>
                  <a:lnTo>
                    <a:pt x="18743" y="12464"/>
                  </a:lnTo>
                  <a:lnTo>
                    <a:pt x="20220" y="11633"/>
                  </a:lnTo>
                  <a:lnTo>
                    <a:pt x="21882" y="10987"/>
                  </a:lnTo>
                  <a:lnTo>
                    <a:pt x="23544" y="10433"/>
                  </a:lnTo>
                  <a:lnTo>
                    <a:pt x="25298" y="10063"/>
                  </a:lnTo>
                  <a:lnTo>
                    <a:pt x="27052" y="9879"/>
                  </a:lnTo>
                  <a:lnTo>
                    <a:pt x="28806" y="9879"/>
                  </a:lnTo>
                  <a:lnTo>
                    <a:pt x="30560" y="10063"/>
                  </a:lnTo>
                  <a:lnTo>
                    <a:pt x="32315" y="10340"/>
                  </a:lnTo>
                  <a:lnTo>
                    <a:pt x="34069" y="10894"/>
                  </a:lnTo>
                  <a:lnTo>
                    <a:pt x="35823" y="115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24;p546">
              <a:extLst>
                <a:ext uri="{FF2B5EF4-FFF2-40B4-BE49-F238E27FC236}">
                  <a16:creationId xmlns:a16="http://schemas.microsoft.com/office/drawing/2014/main" id="{B0A4C841-AFBB-3D44-9034-9DE12AFBDAD3}"/>
                </a:ext>
              </a:extLst>
            </p:cNvPr>
            <p:cNvSpPr/>
            <p:nvPr/>
          </p:nvSpPr>
          <p:spPr>
            <a:xfrm>
              <a:off x="238125" y="2564350"/>
              <a:ext cx="355475" cy="323150"/>
            </a:xfrm>
            <a:custGeom>
              <a:avLst/>
              <a:gdLst/>
              <a:ahLst/>
              <a:cxnLst/>
              <a:rect l="l" t="t" r="r" b="b"/>
              <a:pathLst>
                <a:path w="14219" h="12926" extrusionOk="0">
                  <a:moveTo>
                    <a:pt x="9325" y="0"/>
                  </a:moveTo>
                  <a:lnTo>
                    <a:pt x="0" y="3416"/>
                  </a:lnTo>
                  <a:lnTo>
                    <a:pt x="369" y="4709"/>
                  </a:lnTo>
                  <a:lnTo>
                    <a:pt x="739" y="5909"/>
                  </a:lnTo>
                  <a:lnTo>
                    <a:pt x="1200" y="7202"/>
                  </a:lnTo>
                  <a:lnTo>
                    <a:pt x="1754" y="8402"/>
                  </a:lnTo>
                  <a:lnTo>
                    <a:pt x="2308" y="9602"/>
                  </a:lnTo>
                  <a:lnTo>
                    <a:pt x="2954" y="10710"/>
                  </a:lnTo>
                  <a:lnTo>
                    <a:pt x="3693" y="11818"/>
                  </a:lnTo>
                  <a:lnTo>
                    <a:pt x="4432" y="12926"/>
                  </a:lnTo>
                  <a:lnTo>
                    <a:pt x="14218" y="9417"/>
                  </a:lnTo>
                  <a:lnTo>
                    <a:pt x="13295" y="8402"/>
                  </a:lnTo>
                  <a:lnTo>
                    <a:pt x="12464" y="7294"/>
                  </a:lnTo>
                  <a:lnTo>
                    <a:pt x="11725" y="6186"/>
                  </a:lnTo>
                  <a:lnTo>
                    <a:pt x="11079" y="5078"/>
                  </a:lnTo>
                  <a:lnTo>
                    <a:pt x="10525" y="3786"/>
                  </a:lnTo>
                  <a:lnTo>
                    <a:pt x="10064" y="2585"/>
                  </a:lnTo>
                  <a:lnTo>
                    <a:pt x="9602" y="1293"/>
                  </a:lnTo>
                  <a:lnTo>
                    <a:pt x="9325" y="0"/>
                  </a:lnTo>
                  <a:close/>
                </a:path>
              </a:pathLst>
            </a:custGeom>
            <a:solidFill>
              <a:srgbClr val="E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25;p546">
              <a:extLst>
                <a:ext uri="{FF2B5EF4-FFF2-40B4-BE49-F238E27FC236}">
                  <a16:creationId xmlns:a16="http://schemas.microsoft.com/office/drawing/2014/main" id="{A379D004-E563-EF4E-97CA-2AB60DBF0DFC}"/>
                </a:ext>
              </a:extLst>
            </p:cNvPr>
            <p:cNvSpPr/>
            <p:nvPr/>
          </p:nvSpPr>
          <p:spPr>
            <a:xfrm>
              <a:off x="238125" y="2564350"/>
              <a:ext cx="355475" cy="323150"/>
            </a:xfrm>
            <a:custGeom>
              <a:avLst/>
              <a:gdLst/>
              <a:ahLst/>
              <a:cxnLst/>
              <a:rect l="l" t="t" r="r" b="b"/>
              <a:pathLst>
                <a:path w="14219" h="12926" fill="none" extrusionOk="0">
                  <a:moveTo>
                    <a:pt x="9325" y="0"/>
                  </a:moveTo>
                  <a:lnTo>
                    <a:pt x="0" y="3416"/>
                  </a:lnTo>
                  <a:lnTo>
                    <a:pt x="0" y="3416"/>
                  </a:lnTo>
                  <a:lnTo>
                    <a:pt x="369" y="4709"/>
                  </a:lnTo>
                  <a:lnTo>
                    <a:pt x="739" y="5909"/>
                  </a:lnTo>
                  <a:lnTo>
                    <a:pt x="1200" y="7202"/>
                  </a:lnTo>
                  <a:lnTo>
                    <a:pt x="1754" y="8402"/>
                  </a:lnTo>
                  <a:lnTo>
                    <a:pt x="2308" y="9602"/>
                  </a:lnTo>
                  <a:lnTo>
                    <a:pt x="2954" y="10710"/>
                  </a:lnTo>
                  <a:lnTo>
                    <a:pt x="3693" y="11818"/>
                  </a:lnTo>
                  <a:lnTo>
                    <a:pt x="4432" y="12926"/>
                  </a:lnTo>
                  <a:lnTo>
                    <a:pt x="14218" y="9417"/>
                  </a:lnTo>
                  <a:lnTo>
                    <a:pt x="14218" y="9417"/>
                  </a:lnTo>
                  <a:lnTo>
                    <a:pt x="13295" y="8402"/>
                  </a:lnTo>
                  <a:lnTo>
                    <a:pt x="12464" y="7294"/>
                  </a:lnTo>
                  <a:lnTo>
                    <a:pt x="11725" y="6186"/>
                  </a:lnTo>
                  <a:lnTo>
                    <a:pt x="11079" y="5078"/>
                  </a:lnTo>
                  <a:lnTo>
                    <a:pt x="10525" y="3786"/>
                  </a:lnTo>
                  <a:lnTo>
                    <a:pt x="10064" y="2585"/>
                  </a:lnTo>
                  <a:lnTo>
                    <a:pt x="9602" y="1293"/>
                  </a:lnTo>
                  <a:lnTo>
                    <a:pt x="93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26;p546">
              <a:extLst>
                <a:ext uri="{FF2B5EF4-FFF2-40B4-BE49-F238E27FC236}">
                  <a16:creationId xmlns:a16="http://schemas.microsoft.com/office/drawing/2014/main" id="{5E18B565-753D-484B-BDDD-0607AB65F9FA}"/>
                </a:ext>
              </a:extLst>
            </p:cNvPr>
            <p:cNvSpPr/>
            <p:nvPr/>
          </p:nvSpPr>
          <p:spPr>
            <a:xfrm>
              <a:off x="464300" y="2382000"/>
              <a:ext cx="1274150" cy="757100"/>
            </a:xfrm>
            <a:custGeom>
              <a:avLst/>
              <a:gdLst/>
              <a:ahLst/>
              <a:cxnLst/>
              <a:rect l="l" t="t" r="r" b="b"/>
              <a:pathLst>
                <a:path w="50966" h="30284" extrusionOk="0">
                  <a:moveTo>
                    <a:pt x="50873" y="0"/>
                  </a:moveTo>
                  <a:lnTo>
                    <a:pt x="41086" y="3601"/>
                  </a:lnTo>
                  <a:lnTo>
                    <a:pt x="40902" y="5171"/>
                  </a:lnTo>
                  <a:lnTo>
                    <a:pt x="40532" y="6833"/>
                  </a:lnTo>
                  <a:lnTo>
                    <a:pt x="40071" y="8402"/>
                  </a:lnTo>
                  <a:lnTo>
                    <a:pt x="39424" y="9879"/>
                  </a:lnTo>
                  <a:lnTo>
                    <a:pt x="38501" y="11541"/>
                  </a:lnTo>
                  <a:lnTo>
                    <a:pt x="37485" y="13111"/>
                  </a:lnTo>
                  <a:lnTo>
                    <a:pt x="36378" y="14496"/>
                  </a:lnTo>
                  <a:lnTo>
                    <a:pt x="35085" y="15788"/>
                  </a:lnTo>
                  <a:lnTo>
                    <a:pt x="33700" y="16896"/>
                  </a:lnTo>
                  <a:lnTo>
                    <a:pt x="32223" y="17819"/>
                  </a:lnTo>
                  <a:lnTo>
                    <a:pt x="30746" y="18650"/>
                  </a:lnTo>
                  <a:lnTo>
                    <a:pt x="29084" y="19389"/>
                  </a:lnTo>
                  <a:lnTo>
                    <a:pt x="27422" y="19850"/>
                  </a:lnTo>
                  <a:lnTo>
                    <a:pt x="25668" y="20220"/>
                  </a:lnTo>
                  <a:lnTo>
                    <a:pt x="23914" y="20404"/>
                  </a:lnTo>
                  <a:lnTo>
                    <a:pt x="22159" y="20497"/>
                  </a:lnTo>
                  <a:lnTo>
                    <a:pt x="20405" y="20312"/>
                  </a:lnTo>
                  <a:lnTo>
                    <a:pt x="18651" y="19943"/>
                  </a:lnTo>
                  <a:lnTo>
                    <a:pt x="16897" y="19481"/>
                  </a:lnTo>
                  <a:lnTo>
                    <a:pt x="15143" y="18743"/>
                  </a:lnTo>
                  <a:lnTo>
                    <a:pt x="13665" y="18004"/>
                  </a:lnTo>
                  <a:lnTo>
                    <a:pt x="12280" y="17081"/>
                  </a:lnTo>
                  <a:lnTo>
                    <a:pt x="10988" y="16065"/>
                  </a:lnTo>
                  <a:lnTo>
                    <a:pt x="9788" y="14957"/>
                  </a:lnTo>
                  <a:lnTo>
                    <a:pt x="1" y="18558"/>
                  </a:lnTo>
                  <a:lnTo>
                    <a:pt x="1017" y="19943"/>
                  </a:lnTo>
                  <a:lnTo>
                    <a:pt x="2217" y="21328"/>
                  </a:lnTo>
                  <a:lnTo>
                    <a:pt x="3417" y="22528"/>
                  </a:lnTo>
                  <a:lnTo>
                    <a:pt x="4802" y="23728"/>
                  </a:lnTo>
                  <a:lnTo>
                    <a:pt x="6187" y="24836"/>
                  </a:lnTo>
                  <a:lnTo>
                    <a:pt x="7664" y="25944"/>
                  </a:lnTo>
                  <a:lnTo>
                    <a:pt x="9326" y="26867"/>
                  </a:lnTo>
                  <a:lnTo>
                    <a:pt x="10988" y="27698"/>
                  </a:lnTo>
                  <a:lnTo>
                    <a:pt x="12280" y="28252"/>
                  </a:lnTo>
                  <a:lnTo>
                    <a:pt x="13665" y="28806"/>
                  </a:lnTo>
                  <a:lnTo>
                    <a:pt x="14958" y="29175"/>
                  </a:lnTo>
                  <a:lnTo>
                    <a:pt x="16343" y="29545"/>
                  </a:lnTo>
                  <a:lnTo>
                    <a:pt x="17728" y="29822"/>
                  </a:lnTo>
                  <a:lnTo>
                    <a:pt x="19113" y="30099"/>
                  </a:lnTo>
                  <a:lnTo>
                    <a:pt x="20405" y="30191"/>
                  </a:lnTo>
                  <a:lnTo>
                    <a:pt x="21790" y="30283"/>
                  </a:lnTo>
                  <a:lnTo>
                    <a:pt x="24560" y="30283"/>
                  </a:lnTo>
                  <a:lnTo>
                    <a:pt x="25852" y="30191"/>
                  </a:lnTo>
                  <a:lnTo>
                    <a:pt x="27237" y="30006"/>
                  </a:lnTo>
                  <a:lnTo>
                    <a:pt x="28530" y="29729"/>
                  </a:lnTo>
                  <a:lnTo>
                    <a:pt x="29915" y="29452"/>
                  </a:lnTo>
                  <a:lnTo>
                    <a:pt x="31207" y="29083"/>
                  </a:lnTo>
                  <a:lnTo>
                    <a:pt x="32500" y="28621"/>
                  </a:lnTo>
                  <a:lnTo>
                    <a:pt x="33700" y="28160"/>
                  </a:lnTo>
                  <a:lnTo>
                    <a:pt x="34993" y="27606"/>
                  </a:lnTo>
                  <a:lnTo>
                    <a:pt x="36193" y="26959"/>
                  </a:lnTo>
                  <a:lnTo>
                    <a:pt x="37393" y="26313"/>
                  </a:lnTo>
                  <a:lnTo>
                    <a:pt x="38501" y="25575"/>
                  </a:lnTo>
                  <a:lnTo>
                    <a:pt x="39609" y="24744"/>
                  </a:lnTo>
                  <a:lnTo>
                    <a:pt x="40717" y="23913"/>
                  </a:lnTo>
                  <a:lnTo>
                    <a:pt x="41732" y="23082"/>
                  </a:lnTo>
                  <a:lnTo>
                    <a:pt x="42748" y="22159"/>
                  </a:lnTo>
                  <a:lnTo>
                    <a:pt x="43671" y="21143"/>
                  </a:lnTo>
                  <a:lnTo>
                    <a:pt x="44595" y="20035"/>
                  </a:lnTo>
                  <a:lnTo>
                    <a:pt x="45426" y="18927"/>
                  </a:lnTo>
                  <a:lnTo>
                    <a:pt x="46256" y="17819"/>
                  </a:lnTo>
                  <a:lnTo>
                    <a:pt x="46995" y="16619"/>
                  </a:lnTo>
                  <a:lnTo>
                    <a:pt x="47734" y="15419"/>
                  </a:lnTo>
                  <a:lnTo>
                    <a:pt x="48380" y="14126"/>
                  </a:lnTo>
                  <a:lnTo>
                    <a:pt x="49119" y="12372"/>
                  </a:lnTo>
                  <a:lnTo>
                    <a:pt x="49673" y="10618"/>
                  </a:lnTo>
                  <a:lnTo>
                    <a:pt x="50227" y="8864"/>
                  </a:lnTo>
                  <a:lnTo>
                    <a:pt x="50596" y="7110"/>
                  </a:lnTo>
                  <a:lnTo>
                    <a:pt x="50780" y="5355"/>
                  </a:lnTo>
                  <a:lnTo>
                    <a:pt x="50965" y="3601"/>
                  </a:lnTo>
                  <a:lnTo>
                    <a:pt x="50965" y="1755"/>
                  </a:lnTo>
                  <a:lnTo>
                    <a:pt x="50873" y="0"/>
                  </a:lnTo>
                  <a:close/>
                </a:path>
              </a:pathLst>
            </a:custGeom>
            <a:solidFill>
              <a:srgbClr val="E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27;p546">
              <a:extLst>
                <a:ext uri="{FF2B5EF4-FFF2-40B4-BE49-F238E27FC236}">
                  <a16:creationId xmlns:a16="http://schemas.microsoft.com/office/drawing/2014/main" id="{F07F1996-F110-0B43-8D94-AE2EC7AED8F4}"/>
                </a:ext>
              </a:extLst>
            </p:cNvPr>
            <p:cNvSpPr/>
            <p:nvPr/>
          </p:nvSpPr>
          <p:spPr>
            <a:xfrm>
              <a:off x="1318325" y="2171950"/>
              <a:ext cx="302400" cy="341650"/>
            </a:xfrm>
            <a:custGeom>
              <a:avLst/>
              <a:gdLst/>
              <a:ahLst/>
              <a:cxnLst/>
              <a:rect l="l" t="t" r="r" b="b"/>
              <a:pathLst>
                <a:path w="12096" h="13666" extrusionOk="0">
                  <a:moveTo>
                    <a:pt x="9326" y="1"/>
                  </a:moveTo>
                  <a:lnTo>
                    <a:pt x="1" y="3417"/>
                  </a:lnTo>
                  <a:lnTo>
                    <a:pt x="555" y="4617"/>
                  </a:lnTo>
                  <a:lnTo>
                    <a:pt x="1109" y="5817"/>
                  </a:lnTo>
                  <a:lnTo>
                    <a:pt x="1570" y="7110"/>
                  </a:lnTo>
                  <a:lnTo>
                    <a:pt x="1847" y="8402"/>
                  </a:lnTo>
                  <a:lnTo>
                    <a:pt x="2124" y="9695"/>
                  </a:lnTo>
                  <a:lnTo>
                    <a:pt x="2309" y="10988"/>
                  </a:lnTo>
                  <a:lnTo>
                    <a:pt x="2309" y="12372"/>
                  </a:lnTo>
                  <a:lnTo>
                    <a:pt x="2309" y="13665"/>
                  </a:lnTo>
                  <a:lnTo>
                    <a:pt x="12095" y="10157"/>
                  </a:lnTo>
                  <a:lnTo>
                    <a:pt x="11911" y="8772"/>
                  </a:lnTo>
                  <a:lnTo>
                    <a:pt x="11726" y="7479"/>
                  </a:lnTo>
                  <a:lnTo>
                    <a:pt x="11449" y="6187"/>
                  </a:lnTo>
                  <a:lnTo>
                    <a:pt x="11172" y="4894"/>
                  </a:lnTo>
                  <a:lnTo>
                    <a:pt x="10803" y="3694"/>
                  </a:lnTo>
                  <a:lnTo>
                    <a:pt x="10341" y="2401"/>
                  </a:lnTo>
                  <a:lnTo>
                    <a:pt x="9880" y="1201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E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28;p546">
              <a:extLst>
                <a:ext uri="{FF2B5EF4-FFF2-40B4-BE49-F238E27FC236}">
                  <a16:creationId xmlns:a16="http://schemas.microsoft.com/office/drawing/2014/main" id="{5C2AF681-AA24-D94D-885F-D346CDED952F}"/>
                </a:ext>
              </a:extLst>
            </p:cNvPr>
            <p:cNvSpPr/>
            <p:nvPr/>
          </p:nvSpPr>
          <p:spPr>
            <a:xfrm>
              <a:off x="1318325" y="2171950"/>
              <a:ext cx="302400" cy="341650"/>
            </a:xfrm>
            <a:custGeom>
              <a:avLst/>
              <a:gdLst/>
              <a:ahLst/>
              <a:cxnLst/>
              <a:rect l="l" t="t" r="r" b="b"/>
              <a:pathLst>
                <a:path w="12096" h="13666" fill="none" extrusionOk="0">
                  <a:moveTo>
                    <a:pt x="9326" y="1"/>
                  </a:moveTo>
                  <a:lnTo>
                    <a:pt x="1" y="3417"/>
                  </a:lnTo>
                  <a:lnTo>
                    <a:pt x="1" y="3417"/>
                  </a:lnTo>
                  <a:lnTo>
                    <a:pt x="555" y="4617"/>
                  </a:lnTo>
                  <a:lnTo>
                    <a:pt x="1109" y="5817"/>
                  </a:lnTo>
                  <a:lnTo>
                    <a:pt x="1570" y="7110"/>
                  </a:lnTo>
                  <a:lnTo>
                    <a:pt x="1847" y="8402"/>
                  </a:lnTo>
                  <a:lnTo>
                    <a:pt x="2124" y="9695"/>
                  </a:lnTo>
                  <a:lnTo>
                    <a:pt x="2309" y="10988"/>
                  </a:lnTo>
                  <a:lnTo>
                    <a:pt x="2309" y="12372"/>
                  </a:lnTo>
                  <a:lnTo>
                    <a:pt x="2309" y="13665"/>
                  </a:lnTo>
                  <a:lnTo>
                    <a:pt x="12095" y="10157"/>
                  </a:lnTo>
                  <a:lnTo>
                    <a:pt x="12095" y="10157"/>
                  </a:lnTo>
                  <a:lnTo>
                    <a:pt x="11911" y="8772"/>
                  </a:lnTo>
                  <a:lnTo>
                    <a:pt x="11726" y="7479"/>
                  </a:lnTo>
                  <a:lnTo>
                    <a:pt x="11449" y="6187"/>
                  </a:lnTo>
                  <a:lnTo>
                    <a:pt x="11172" y="4894"/>
                  </a:lnTo>
                  <a:lnTo>
                    <a:pt x="10803" y="3694"/>
                  </a:lnTo>
                  <a:lnTo>
                    <a:pt x="10341" y="2401"/>
                  </a:lnTo>
                  <a:lnTo>
                    <a:pt x="9880" y="1201"/>
                  </a:lnTo>
                  <a:lnTo>
                    <a:pt x="9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29;p546">
              <a:extLst>
                <a:ext uri="{FF2B5EF4-FFF2-40B4-BE49-F238E27FC236}">
                  <a16:creationId xmlns:a16="http://schemas.microsoft.com/office/drawing/2014/main" id="{1C90378A-F521-ED41-8E32-B55FB5E0B29C}"/>
                </a:ext>
              </a:extLst>
            </p:cNvPr>
            <p:cNvSpPr/>
            <p:nvPr/>
          </p:nvSpPr>
          <p:spPr>
            <a:xfrm>
              <a:off x="436625" y="2363525"/>
              <a:ext cx="253900" cy="207775"/>
            </a:xfrm>
            <a:custGeom>
              <a:avLst/>
              <a:gdLst/>
              <a:ahLst/>
              <a:cxnLst/>
              <a:rect l="l" t="t" r="r" b="b"/>
              <a:pathLst>
                <a:path w="10156" h="8311" extrusionOk="0">
                  <a:moveTo>
                    <a:pt x="9879" y="1"/>
                  </a:moveTo>
                  <a:lnTo>
                    <a:pt x="0" y="3602"/>
                  </a:lnTo>
                  <a:lnTo>
                    <a:pt x="277" y="6002"/>
                  </a:lnTo>
                  <a:lnTo>
                    <a:pt x="831" y="8310"/>
                  </a:lnTo>
                  <a:lnTo>
                    <a:pt x="10156" y="4894"/>
                  </a:lnTo>
                  <a:lnTo>
                    <a:pt x="9971" y="3694"/>
                  </a:lnTo>
                  <a:lnTo>
                    <a:pt x="9879" y="2494"/>
                  </a:lnTo>
                  <a:lnTo>
                    <a:pt x="9787" y="129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rgbClr val="C4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630;p546">
              <a:extLst>
                <a:ext uri="{FF2B5EF4-FFF2-40B4-BE49-F238E27FC236}">
                  <a16:creationId xmlns:a16="http://schemas.microsoft.com/office/drawing/2014/main" id="{0630EA3F-CB1D-424F-A199-C4577DA38FB1}"/>
                </a:ext>
              </a:extLst>
            </p:cNvPr>
            <p:cNvSpPr/>
            <p:nvPr/>
          </p:nvSpPr>
          <p:spPr>
            <a:xfrm>
              <a:off x="436625" y="2363525"/>
              <a:ext cx="253900" cy="207775"/>
            </a:xfrm>
            <a:custGeom>
              <a:avLst/>
              <a:gdLst/>
              <a:ahLst/>
              <a:cxnLst/>
              <a:rect l="l" t="t" r="r" b="b"/>
              <a:pathLst>
                <a:path w="10156" h="8311" fill="none" extrusionOk="0">
                  <a:moveTo>
                    <a:pt x="9879" y="1"/>
                  </a:moveTo>
                  <a:lnTo>
                    <a:pt x="0" y="3602"/>
                  </a:lnTo>
                  <a:lnTo>
                    <a:pt x="0" y="3602"/>
                  </a:lnTo>
                  <a:lnTo>
                    <a:pt x="277" y="6002"/>
                  </a:lnTo>
                  <a:lnTo>
                    <a:pt x="831" y="8310"/>
                  </a:lnTo>
                  <a:lnTo>
                    <a:pt x="10156" y="4894"/>
                  </a:lnTo>
                  <a:lnTo>
                    <a:pt x="10156" y="4894"/>
                  </a:lnTo>
                  <a:lnTo>
                    <a:pt x="9971" y="3694"/>
                  </a:lnTo>
                  <a:lnTo>
                    <a:pt x="9879" y="2494"/>
                  </a:lnTo>
                  <a:lnTo>
                    <a:pt x="9787" y="1293"/>
                  </a:lnTo>
                  <a:lnTo>
                    <a:pt x="9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631;p546">
              <a:extLst>
                <a:ext uri="{FF2B5EF4-FFF2-40B4-BE49-F238E27FC236}">
                  <a16:creationId xmlns:a16="http://schemas.microsoft.com/office/drawing/2014/main" id="{D2ACF9ED-F0FD-7E47-9FE3-0C8E0AF02716}"/>
                </a:ext>
              </a:extLst>
            </p:cNvPr>
            <p:cNvSpPr/>
            <p:nvPr/>
          </p:nvSpPr>
          <p:spPr>
            <a:xfrm>
              <a:off x="1463750" y="1989625"/>
              <a:ext cx="307000" cy="186975"/>
            </a:xfrm>
            <a:custGeom>
              <a:avLst/>
              <a:gdLst/>
              <a:ahLst/>
              <a:cxnLst/>
              <a:rect l="l" t="t" r="r" b="b"/>
              <a:pathLst>
                <a:path w="12280" h="7479" extrusionOk="0">
                  <a:moveTo>
                    <a:pt x="9879" y="0"/>
                  </a:moveTo>
                  <a:lnTo>
                    <a:pt x="0" y="3601"/>
                  </a:lnTo>
                  <a:lnTo>
                    <a:pt x="831" y="4524"/>
                  </a:lnTo>
                  <a:lnTo>
                    <a:pt x="1570" y="5447"/>
                  </a:lnTo>
                  <a:lnTo>
                    <a:pt x="2308" y="6463"/>
                  </a:lnTo>
                  <a:lnTo>
                    <a:pt x="2862" y="7478"/>
                  </a:lnTo>
                  <a:lnTo>
                    <a:pt x="12280" y="4062"/>
                  </a:lnTo>
                  <a:lnTo>
                    <a:pt x="11172" y="2031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rgbClr val="C4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632;p546">
              <a:extLst>
                <a:ext uri="{FF2B5EF4-FFF2-40B4-BE49-F238E27FC236}">
                  <a16:creationId xmlns:a16="http://schemas.microsoft.com/office/drawing/2014/main" id="{8C6058D6-1A5A-234F-A21D-61A76B8A773F}"/>
                </a:ext>
              </a:extLst>
            </p:cNvPr>
            <p:cNvSpPr/>
            <p:nvPr/>
          </p:nvSpPr>
          <p:spPr>
            <a:xfrm>
              <a:off x="464300" y="2382000"/>
              <a:ext cx="1274150" cy="540125"/>
            </a:xfrm>
            <a:custGeom>
              <a:avLst/>
              <a:gdLst/>
              <a:ahLst/>
              <a:cxnLst/>
              <a:rect l="l" t="t" r="r" b="b"/>
              <a:pathLst>
                <a:path w="50966" h="21605" extrusionOk="0">
                  <a:moveTo>
                    <a:pt x="50873" y="0"/>
                  </a:moveTo>
                  <a:lnTo>
                    <a:pt x="41086" y="3601"/>
                  </a:lnTo>
                  <a:lnTo>
                    <a:pt x="40994" y="4617"/>
                  </a:lnTo>
                  <a:lnTo>
                    <a:pt x="40809" y="5725"/>
                  </a:lnTo>
                  <a:lnTo>
                    <a:pt x="40532" y="6740"/>
                  </a:lnTo>
                  <a:lnTo>
                    <a:pt x="40255" y="7848"/>
                  </a:lnTo>
                  <a:lnTo>
                    <a:pt x="40255" y="7848"/>
                  </a:lnTo>
                  <a:lnTo>
                    <a:pt x="50965" y="3970"/>
                  </a:lnTo>
                  <a:lnTo>
                    <a:pt x="50965" y="1939"/>
                  </a:lnTo>
                  <a:lnTo>
                    <a:pt x="50873" y="0"/>
                  </a:lnTo>
                  <a:close/>
                  <a:moveTo>
                    <a:pt x="9788" y="14957"/>
                  </a:moveTo>
                  <a:lnTo>
                    <a:pt x="1" y="18558"/>
                  </a:lnTo>
                  <a:lnTo>
                    <a:pt x="1201" y="20127"/>
                  </a:lnTo>
                  <a:lnTo>
                    <a:pt x="2494" y="21605"/>
                  </a:lnTo>
                  <a:lnTo>
                    <a:pt x="13204" y="17727"/>
                  </a:lnTo>
                  <a:lnTo>
                    <a:pt x="12280" y="17081"/>
                  </a:lnTo>
                  <a:lnTo>
                    <a:pt x="11357" y="16434"/>
                  </a:lnTo>
                  <a:lnTo>
                    <a:pt x="10619" y="15696"/>
                  </a:lnTo>
                  <a:lnTo>
                    <a:pt x="9788" y="14957"/>
                  </a:lnTo>
                  <a:close/>
                </a:path>
              </a:pathLst>
            </a:custGeom>
            <a:solidFill>
              <a:srgbClr val="C4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633;p546">
              <a:extLst>
                <a:ext uri="{FF2B5EF4-FFF2-40B4-BE49-F238E27FC236}">
                  <a16:creationId xmlns:a16="http://schemas.microsoft.com/office/drawing/2014/main" id="{6F04EA9F-1708-9442-9F17-6D9F943C69D9}"/>
                </a:ext>
              </a:extLst>
            </p:cNvPr>
            <p:cNvSpPr/>
            <p:nvPr/>
          </p:nvSpPr>
          <p:spPr>
            <a:xfrm>
              <a:off x="464300" y="2755925"/>
              <a:ext cx="330100" cy="166200"/>
            </a:xfrm>
            <a:custGeom>
              <a:avLst/>
              <a:gdLst/>
              <a:ahLst/>
              <a:cxnLst/>
              <a:rect l="l" t="t" r="r" b="b"/>
              <a:pathLst>
                <a:path w="13204" h="6648" fill="none" extrusionOk="0">
                  <a:moveTo>
                    <a:pt x="1" y="3601"/>
                  </a:moveTo>
                  <a:lnTo>
                    <a:pt x="1" y="3601"/>
                  </a:lnTo>
                  <a:lnTo>
                    <a:pt x="1201" y="5170"/>
                  </a:lnTo>
                  <a:lnTo>
                    <a:pt x="2494" y="6648"/>
                  </a:lnTo>
                  <a:lnTo>
                    <a:pt x="13204" y="2770"/>
                  </a:lnTo>
                  <a:lnTo>
                    <a:pt x="13204" y="2770"/>
                  </a:lnTo>
                  <a:lnTo>
                    <a:pt x="12280" y="2124"/>
                  </a:lnTo>
                  <a:lnTo>
                    <a:pt x="11357" y="1477"/>
                  </a:lnTo>
                  <a:lnTo>
                    <a:pt x="10619" y="739"/>
                  </a:lnTo>
                  <a:lnTo>
                    <a:pt x="9788" y="0"/>
                  </a:lnTo>
                  <a:lnTo>
                    <a:pt x="1" y="3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634;p546">
              <a:extLst>
                <a:ext uri="{FF2B5EF4-FFF2-40B4-BE49-F238E27FC236}">
                  <a16:creationId xmlns:a16="http://schemas.microsoft.com/office/drawing/2014/main" id="{88B43A54-810B-A648-8B3F-D341BDEA7B1F}"/>
                </a:ext>
              </a:extLst>
            </p:cNvPr>
            <p:cNvSpPr/>
            <p:nvPr/>
          </p:nvSpPr>
          <p:spPr>
            <a:xfrm>
              <a:off x="1470675" y="2382000"/>
              <a:ext cx="267775" cy="196225"/>
            </a:xfrm>
            <a:custGeom>
              <a:avLst/>
              <a:gdLst/>
              <a:ahLst/>
              <a:cxnLst/>
              <a:rect l="l" t="t" r="r" b="b"/>
              <a:pathLst>
                <a:path w="10711" h="7849" fill="none" extrusionOk="0">
                  <a:moveTo>
                    <a:pt x="10618" y="0"/>
                  </a:moveTo>
                  <a:lnTo>
                    <a:pt x="831" y="3601"/>
                  </a:lnTo>
                  <a:lnTo>
                    <a:pt x="831" y="3601"/>
                  </a:lnTo>
                  <a:lnTo>
                    <a:pt x="739" y="4617"/>
                  </a:lnTo>
                  <a:lnTo>
                    <a:pt x="554" y="5725"/>
                  </a:lnTo>
                  <a:lnTo>
                    <a:pt x="277" y="6740"/>
                  </a:lnTo>
                  <a:lnTo>
                    <a:pt x="0" y="7848"/>
                  </a:lnTo>
                  <a:lnTo>
                    <a:pt x="10710" y="3970"/>
                  </a:lnTo>
                  <a:lnTo>
                    <a:pt x="10710" y="3970"/>
                  </a:lnTo>
                  <a:lnTo>
                    <a:pt x="10710" y="1939"/>
                  </a:lnTo>
                  <a:lnTo>
                    <a:pt x="106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635;p546">
              <a:extLst>
                <a:ext uri="{FF2B5EF4-FFF2-40B4-BE49-F238E27FC236}">
                  <a16:creationId xmlns:a16="http://schemas.microsoft.com/office/drawing/2014/main" id="{B0333F89-0E93-AC4D-B621-753D206854B7}"/>
                </a:ext>
              </a:extLst>
            </p:cNvPr>
            <p:cNvSpPr/>
            <p:nvPr/>
          </p:nvSpPr>
          <p:spPr>
            <a:xfrm>
              <a:off x="436625" y="2363525"/>
              <a:ext cx="246975" cy="136225"/>
            </a:xfrm>
            <a:custGeom>
              <a:avLst/>
              <a:gdLst/>
              <a:ahLst/>
              <a:cxnLst/>
              <a:rect l="l" t="t" r="r" b="b"/>
              <a:pathLst>
                <a:path w="9879" h="5449" extrusionOk="0">
                  <a:moveTo>
                    <a:pt x="9879" y="1"/>
                  </a:moveTo>
                  <a:lnTo>
                    <a:pt x="0" y="3602"/>
                  </a:lnTo>
                  <a:lnTo>
                    <a:pt x="277" y="5448"/>
                  </a:lnTo>
                  <a:lnTo>
                    <a:pt x="9787" y="2032"/>
                  </a:lnTo>
                  <a:lnTo>
                    <a:pt x="9787" y="1016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rgbClr val="9E1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636;p546">
              <a:extLst>
                <a:ext uri="{FF2B5EF4-FFF2-40B4-BE49-F238E27FC236}">
                  <a16:creationId xmlns:a16="http://schemas.microsoft.com/office/drawing/2014/main" id="{81C587A1-E0EB-FC44-A5CC-0E395C7E9DE0}"/>
                </a:ext>
              </a:extLst>
            </p:cNvPr>
            <p:cNvSpPr/>
            <p:nvPr/>
          </p:nvSpPr>
          <p:spPr>
            <a:xfrm>
              <a:off x="1463750" y="1989625"/>
              <a:ext cx="270075" cy="124650"/>
            </a:xfrm>
            <a:custGeom>
              <a:avLst/>
              <a:gdLst/>
              <a:ahLst/>
              <a:cxnLst/>
              <a:rect l="l" t="t" r="r" b="b"/>
              <a:pathLst>
                <a:path w="10803" h="4986" extrusionOk="0">
                  <a:moveTo>
                    <a:pt x="9879" y="0"/>
                  </a:moveTo>
                  <a:lnTo>
                    <a:pt x="0" y="3601"/>
                  </a:lnTo>
                  <a:lnTo>
                    <a:pt x="647" y="4339"/>
                  </a:lnTo>
                  <a:lnTo>
                    <a:pt x="1201" y="4986"/>
                  </a:lnTo>
                  <a:lnTo>
                    <a:pt x="10802" y="1477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rgbClr val="9E1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620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Using managed Kubernetes service locks you in with proprietary CLI’s</a:t>
            </a:r>
          </a:p>
        </p:txBody>
      </p:sp>
      <p:graphicFrame>
        <p:nvGraphicFramePr>
          <p:cNvPr id="70" name="Google Shape;5842;p549">
            <a:extLst>
              <a:ext uri="{FF2B5EF4-FFF2-40B4-BE49-F238E27FC236}">
                <a16:creationId xmlns:a16="http://schemas.microsoft.com/office/drawing/2014/main" id="{28DA0B19-D84D-014E-B386-C2F89CF8F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993143"/>
              </p:ext>
            </p:extLst>
          </p:nvPr>
        </p:nvGraphicFramePr>
        <p:xfrm>
          <a:off x="598488" y="1423812"/>
          <a:ext cx="10995024" cy="51029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8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03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243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Developer workflow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Default: S21, Jenkins-as-a-service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Optional: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Each cloud has different native developer tools, could integrate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Middleware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Default: Red Hat Middleware and Service Brokers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Optional: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Each cloud has different native middleware services, could integrate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Monitoring and logging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Default: Prometheus, EFK stack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Optional: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Each cloud has different native services, or could integrate third-party services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3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Networking and storage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N: CNI - multiple options supported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S: Red Hat OpenShift Container Storage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S: CSI - multiple options supported 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Each service has its own network and storage configuration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Container runtime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Docker, CRI-O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Varies by cloud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3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Operating system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Enterprise-grade RHEL or Red Hat CoreOS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Varies by cloud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Cloud platforms supported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Any place RHEL is supported, including VMware, GCP, Azure, AWS, OpenStack and bare metal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Only the local cloud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Open source components</a:t>
                      </a: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45700" marR="91425" marT="27425" marB="27425" anchor="ctr">
                    <a:lnL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100% open source</a:t>
                      </a:r>
                      <a:endParaRPr sz="900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0" marR="0" marT="27425" marB="27425" anchor="ctr">
                    <a:lnL w="19050" cap="flat" cmpd="sng">
                      <a:solidFill>
                        <a:srgbClr val="EE243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243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Proprietary components included</a:t>
                      </a:r>
                      <a:endParaRPr sz="900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27425" marB="27425" anchor="ctr">
                    <a:lnL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B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BF5A84-312F-0B4C-A58F-01AAECFF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21" y="1597710"/>
            <a:ext cx="3361504" cy="631140"/>
          </a:xfrm>
          <a:prstGeom prst="rect">
            <a:avLst/>
          </a:prstGeom>
        </p:spPr>
      </p:pic>
      <p:grpSp>
        <p:nvGrpSpPr>
          <p:cNvPr id="71" name="Google Shape;5843;p549">
            <a:extLst>
              <a:ext uri="{FF2B5EF4-FFF2-40B4-BE49-F238E27FC236}">
                <a16:creationId xmlns:a16="http://schemas.microsoft.com/office/drawing/2014/main" id="{E614BC5A-36E7-6F40-94C9-122959DCF9EB}"/>
              </a:ext>
            </a:extLst>
          </p:cNvPr>
          <p:cNvGrpSpPr/>
          <p:nvPr/>
        </p:nvGrpSpPr>
        <p:grpSpPr>
          <a:xfrm>
            <a:off x="3392489" y="1655093"/>
            <a:ext cx="1369175" cy="432072"/>
            <a:chOff x="1647650" y="276700"/>
            <a:chExt cx="648775" cy="204725"/>
          </a:xfrm>
        </p:grpSpPr>
        <p:sp>
          <p:nvSpPr>
            <p:cNvPr id="72" name="Google Shape;5844;p549">
              <a:extLst>
                <a:ext uri="{FF2B5EF4-FFF2-40B4-BE49-F238E27FC236}">
                  <a16:creationId xmlns:a16="http://schemas.microsoft.com/office/drawing/2014/main" id="{2C9BF8E0-572B-4F4C-B501-9B2B6FFAD902}"/>
                </a:ext>
              </a:extLst>
            </p:cNvPr>
            <p:cNvSpPr/>
            <p:nvPr/>
          </p:nvSpPr>
          <p:spPr>
            <a:xfrm>
              <a:off x="1814550" y="401075"/>
              <a:ext cx="63800" cy="63025"/>
            </a:xfrm>
            <a:custGeom>
              <a:avLst/>
              <a:gdLst/>
              <a:ahLst/>
              <a:cxnLst/>
              <a:rect l="l" t="t" r="r" b="b"/>
              <a:pathLst>
                <a:path w="2552" h="2521" extrusionOk="0">
                  <a:moveTo>
                    <a:pt x="1449" y="347"/>
                  </a:moveTo>
                  <a:lnTo>
                    <a:pt x="1607" y="410"/>
                  </a:lnTo>
                  <a:lnTo>
                    <a:pt x="1764" y="505"/>
                  </a:lnTo>
                  <a:lnTo>
                    <a:pt x="1890" y="599"/>
                  </a:lnTo>
                  <a:lnTo>
                    <a:pt x="2016" y="725"/>
                  </a:lnTo>
                  <a:lnTo>
                    <a:pt x="2079" y="883"/>
                  </a:lnTo>
                  <a:lnTo>
                    <a:pt x="2142" y="1072"/>
                  </a:lnTo>
                  <a:lnTo>
                    <a:pt x="2174" y="1261"/>
                  </a:lnTo>
                  <a:lnTo>
                    <a:pt x="2142" y="1450"/>
                  </a:lnTo>
                  <a:lnTo>
                    <a:pt x="2079" y="1607"/>
                  </a:lnTo>
                  <a:lnTo>
                    <a:pt x="2016" y="1764"/>
                  </a:lnTo>
                  <a:lnTo>
                    <a:pt x="1890" y="1922"/>
                  </a:lnTo>
                  <a:lnTo>
                    <a:pt x="1764" y="2016"/>
                  </a:lnTo>
                  <a:lnTo>
                    <a:pt x="1607" y="2111"/>
                  </a:lnTo>
                  <a:lnTo>
                    <a:pt x="1449" y="2174"/>
                  </a:lnTo>
                  <a:lnTo>
                    <a:pt x="1071" y="2174"/>
                  </a:lnTo>
                  <a:lnTo>
                    <a:pt x="914" y="2111"/>
                  </a:lnTo>
                  <a:lnTo>
                    <a:pt x="757" y="2016"/>
                  </a:lnTo>
                  <a:lnTo>
                    <a:pt x="631" y="1922"/>
                  </a:lnTo>
                  <a:lnTo>
                    <a:pt x="505" y="1764"/>
                  </a:lnTo>
                  <a:lnTo>
                    <a:pt x="442" y="1607"/>
                  </a:lnTo>
                  <a:lnTo>
                    <a:pt x="379" y="1450"/>
                  </a:lnTo>
                  <a:lnTo>
                    <a:pt x="379" y="1261"/>
                  </a:lnTo>
                  <a:lnTo>
                    <a:pt x="379" y="1072"/>
                  </a:lnTo>
                  <a:lnTo>
                    <a:pt x="442" y="883"/>
                  </a:lnTo>
                  <a:lnTo>
                    <a:pt x="505" y="725"/>
                  </a:lnTo>
                  <a:lnTo>
                    <a:pt x="631" y="599"/>
                  </a:lnTo>
                  <a:lnTo>
                    <a:pt x="757" y="505"/>
                  </a:lnTo>
                  <a:lnTo>
                    <a:pt x="914" y="410"/>
                  </a:lnTo>
                  <a:lnTo>
                    <a:pt x="1071" y="347"/>
                  </a:lnTo>
                  <a:close/>
                  <a:moveTo>
                    <a:pt x="1260" y="1"/>
                  </a:moveTo>
                  <a:lnTo>
                    <a:pt x="1009" y="32"/>
                  </a:lnTo>
                  <a:lnTo>
                    <a:pt x="757" y="95"/>
                  </a:lnTo>
                  <a:lnTo>
                    <a:pt x="536" y="221"/>
                  </a:lnTo>
                  <a:lnTo>
                    <a:pt x="347" y="347"/>
                  </a:lnTo>
                  <a:lnTo>
                    <a:pt x="221" y="536"/>
                  </a:lnTo>
                  <a:lnTo>
                    <a:pt x="95" y="757"/>
                  </a:lnTo>
                  <a:lnTo>
                    <a:pt x="32" y="1009"/>
                  </a:lnTo>
                  <a:lnTo>
                    <a:pt x="1" y="1261"/>
                  </a:lnTo>
                  <a:lnTo>
                    <a:pt x="32" y="1513"/>
                  </a:lnTo>
                  <a:lnTo>
                    <a:pt x="95" y="1764"/>
                  </a:lnTo>
                  <a:lnTo>
                    <a:pt x="221" y="1953"/>
                  </a:lnTo>
                  <a:lnTo>
                    <a:pt x="347" y="2142"/>
                  </a:lnTo>
                  <a:lnTo>
                    <a:pt x="536" y="2300"/>
                  </a:lnTo>
                  <a:lnTo>
                    <a:pt x="757" y="2426"/>
                  </a:lnTo>
                  <a:lnTo>
                    <a:pt x="1009" y="2489"/>
                  </a:lnTo>
                  <a:lnTo>
                    <a:pt x="1260" y="2520"/>
                  </a:lnTo>
                  <a:lnTo>
                    <a:pt x="1512" y="2489"/>
                  </a:lnTo>
                  <a:lnTo>
                    <a:pt x="1764" y="2426"/>
                  </a:lnTo>
                  <a:lnTo>
                    <a:pt x="1985" y="2300"/>
                  </a:lnTo>
                  <a:lnTo>
                    <a:pt x="2174" y="2142"/>
                  </a:lnTo>
                  <a:lnTo>
                    <a:pt x="2331" y="1953"/>
                  </a:lnTo>
                  <a:lnTo>
                    <a:pt x="2426" y="1764"/>
                  </a:lnTo>
                  <a:lnTo>
                    <a:pt x="2520" y="1513"/>
                  </a:lnTo>
                  <a:lnTo>
                    <a:pt x="2552" y="1261"/>
                  </a:lnTo>
                  <a:lnTo>
                    <a:pt x="2520" y="1009"/>
                  </a:lnTo>
                  <a:lnTo>
                    <a:pt x="2426" y="757"/>
                  </a:lnTo>
                  <a:lnTo>
                    <a:pt x="2331" y="536"/>
                  </a:lnTo>
                  <a:lnTo>
                    <a:pt x="2174" y="347"/>
                  </a:lnTo>
                  <a:lnTo>
                    <a:pt x="1985" y="221"/>
                  </a:lnTo>
                  <a:lnTo>
                    <a:pt x="1764" y="95"/>
                  </a:lnTo>
                  <a:lnTo>
                    <a:pt x="1512" y="32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5;p549">
              <a:extLst>
                <a:ext uri="{FF2B5EF4-FFF2-40B4-BE49-F238E27FC236}">
                  <a16:creationId xmlns:a16="http://schemas.microsoft.com/office/drawing/2014/main" id="{6F77390A-7779-BF4C-879A-26AB71A56E4B}"/>
                </a:ext>
              </a:extLst>
            </p:cNvPr>
            <p:cNvSpPr/>
            <p:nvPr/>
          </p:nvSpPr>
          <p:spPr>
            <a:xfrm>
              <a:off x="1814550" y="401075"/>
              <a:ext cx="63800" cy="63025"/>
            </a:xfrm>
            <a:custGeom>
              <a:avLst/>
              <a:gdLst/>
              <a:ahLst/>
              <a:cxnLst/>
              <a:rect l="l" t="t" r="r" b="b"/>
              <a:pathLst>
                <a:path w="2552" h="2521" fill="none" extrusionOk="0">
                  <a:moveTo>
                    <a:pt x="1260" y="2520"/>
                  </a:moveTo>
                  <a:lnTo>
                    <a:pt x="1260" y="2520"/>
                  </a:lnTo>
                  <a:lnTo>
                    <a:pt x="1009" y="2489"/>
                  </a:lnTo>
                  <a:lnTo>
                    <a:pt x="757" y="2426"/>
                  </a:lnTo>
                  <a:lnTo>
                    <a:pt x="536" y="2300"/>
                  </a:lnTo>
                  <a:lnTo>
                    <a:pt x="347" y="2142"/>
                  </a:lnTo>
                  <a:lnTo>
                    <a:pt x="221" y="1953"/>
                  </a:lnTo>
                  <a:lnTo>
                    <a:pt x="95" y="1764"/>
                  </a:lnTo>
                  <a:lnTo>
                    <a:pt x="32" y="1513"/>
                  </a:lnTo>
                  <a:lnTo>
                    <a:pt x="1" y="1261"/>
                  </a:lnTo>
                  <a:lnTo>
                    <a:pt x="1" y="1261"/>
                  </a:lnTo>
                  <a:lnTo>
                    <a:pt x="32" y="1009"/>
                  </a:lnTo>
                  <a:lnTo>
                    <a:pt x="95" y="757"/>
                  </a:lnTo>
                  <a:lnTo>
                    <a:pt x="221" y="536"/>
                  </a:lnTo>
                  <a:lnTo>
                    <a:pt x="347" y="347"/>
                  </a:lnTo>
                  <a:lnTo>
                    <a:pt x="536" y="221"/>
                  </a:lnTo>
                  <a:lnTo>
                    <a:pt x="757" y="95"/>
                  </a:lnTo>
                  <a:lnTo>
                    <a:pt x="1009" y="32"/>
                  </a:lnTo>
                  <a:lnTo>
                    <a:pt x="1260" y="1"/>
                  </a:lnTo>
                  <a:lnTo>
                    <a:pt x="1260" y="1"/>
                  </a:lnTo>
                  <a:lnTo>
                    <a:pt x="1512" y="32"/>
                  </a:lnTo>
                  <a:lnTo>
                    <a:pt x="1764" y="95"/>
                  </a:lnTo>
                  <a:lnTo>
                    <a:pt x="1985" y="221"/>
                  </a:lnTo>
                  <a:lnTo>
                    <a:pt x="2174" y="347"/>
                  </a:lnTo>
                  <a:lnTo>
                    <a:pt x="2331" y="536"/>
                  </a:lnTo>
                  <a:lnTo>
                    <a:pt x="2426" y="757"/>
                  </a:lnTo>
                  <a:lnTo>
                    <a:pt x="2520" y="1009"/>
                  </a:lnTo>
                  <a:lnTo>
                    <a:pt x="2552" y="1261"/>
                  </a:lnTo>
                  <a:lnTo>
                    <a:pt x="2552" y="1261"/>
                  </a:lnTo>
                  <a:lnTo>
                    <a:pt x="2520" y="1513"/>
                  </a:lnTo>
                  <a:lnTo>
                    <a:pt x="2426" y="1764"/>
                  </a:lnTo>
                  <a:lnTo>
                    <a:pt x="2331" y="1953"/>
                  </a:lnTo>
                  <a:lnTo>
                    <a:pt x="2174" y="2142"/>
                  </a:lnTo>
                  <a:lnTo>
                    <a:pt x="1985" y="2300"/>
                  </a:lnTo>
                  <a:lnTo>
                    <a:pt x="1764" y="2426"/>
                  </a:lnTo>
                  <a:lnTo>
                    <a:pt x="1512" y="2489"/>
                  </a:lnTo>
                  <a:lnTo>
                    <a:pt x="1260" y="2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6;p549">
              <a:extLst>
                <a:ext uri="{FF2B5EF4-FFF2-40B4-BE49-F238E27FC236}">
                  <a16:creationId xmlns:a16="http://schemas.microsoft.com/office/drawing/2014/main" id="{9E9327C4-0CB1-E549-809C-BE636A698E0F}"/>
                </a:ext>
              </a:extLst>
            </p:cNvPr>
            <p:cNvSpPr/>
            <p:nvPr/>
          </p:nvSpPr>
          <p:spPr>
            <a:xfrm>
              <a:off x="1824000" y="409750"/>
              <a:ext cx="44900" cy="45675"/>
            </a:xfrm>
            <a:custGeom>
              <a:avLst/>
              <a:gdLst/>
              <a:ahLst/>
              <a:cxnLst/>
              <a:rect l="l" t="t" r="r" b="b"/>
              <a:pathLst>
                <a:path w="1796" h="1827" fill="none" extrusionOk="0">
                  <a:moveTo>
                    <a:pt x="882" y="0"/>
                  </a:moveTo>
                  <a:lnTo>
                    <a:pt x="882" y="0"/>
                  </a:lnTo>
                  <a:lnTo>
                    <a:pt x="693" y="0"/>
                  </a:lnTo>
                  <a:lnTo>
                    <a:pt x="536" y="63"/>
                  </a:lnTo>
                  <a:lnTo>
                    <a:pt x="379" y="158"/>
                  </a:lnTo>
                  <a:lnTo>
                    <a:pt x="253" y="252"/>
                  </a:lnTo>
                  <a:lnTo>
                    <a:pt x="127" y="378"/>
                  </a:lnTo>
                  <a:lnTo>
                    <a:pt x="64" y="536"/>
                  </a:lnTo>
                  <a:lnTo>
                    <a:pt x="1" y="725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1" y="1103"/>
                  </a:lnTo>
                  <a:lnTo>
                    <a:pt x="64" y="1260"/>
                  </a:lnTo>
                  <a:lnTo>
                    <a:pt x="127" y="1417"/>
                  </a:lnTo>
                  <a:lnTo>
                    <a:pt x="253" y="1575"/>
                  </a:lnTo>
                  <a:lnTo>
                    <a:pt x="379" y="1669"/>
                  </a:lnTo>
                  <a:lnTo>
                    <a:pt x="536" y="1764"/>
                  </a:lnTo>
                  <a:lnTo>
                    <a:pt x="693" y="1827"/>
                  </a:lnTo>
                  <a:lnTo>
                    <a:pt x="882" y="1827"/>
                  </a:lnTo>
                  <a:lnTo>
                    <a:pt x="882" y="1827"/>
                  </a:lnTo>
                  <a:lnTo>
                    <a:pt x="1071" y="1827"/>
                  </a:lnTo>
                  <a:lnTo>
                    <a:pt x="1229" y="1764"/>
                  </a:lnTo>
                  <a:lnTo>
                    <a:pt x="1386" y="1669"/>
                  </a:lnTo>
                  <a:lnTo>
                    <a:pt x="1512" y="1575"/>
                  </a:lnTo>
                  <a:lnTo>
                    <a:pt x="1638" y="1417"/>
                  </a:lnTo>
                  <a:lnTo>
                    <a:pt x="1701" y="1260"/>
                  </a:lnTo>
                  <a:lnTo>
                    <a:pt x="1764" y="1103"/>
                  </a:lnTo>
                  <a:lnTo>
                    <a:pt x="1796" y="914"/>
                  </a:lnTo>
                  <a:lnTo>
                    <a:pt x="1796" y="914"/>
                  </a:lnTo>
                  <a:lnTo>
                    <a:pt x="1764" y="725"/>
                  </a:lnTo>
                  <a:lnTo>
                    <a:pt x="1701" y="536"/>
                  </a:lnTo>
                  <a:lnTo>
                    <a:pt x="1638" y="378"/>
                  </a:lnTo>
                  <a:lnTo>
                    <a:pt x="1512" y="252"/>
                  </a:lnTo>
                  <a:lnTo>
                    <a:pt x="1386" y="158"/>
                  </a:lnTo>
                  <a:lnTo>
                    <a:pt x="1229" y="63"/>
                  </a:lnTo>
                  <a:lnTo>
                    <a:pt x="1071" y="0"/>
                  </a:lnTo>
                  <a:lnTo>
                    <a:pt x="8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7;p549">
              <a:extLst>
                <a:ext uri="{FF2B5EF4-FFF2-40B4-BE49-F238E27FC236}">
                  <a16:creationId xmlns:a16="http://schemas.microsoft.com/office/drawing/2014/main" id="{9240AD79-B9A5-CC4E-BC05-13CE95814262}"/>
                </a:ext>
              </a:extLst>
            </p:cNvPr>
            <p:cNvSpPr/>
            <p:nvPr/>
          </p:nvSpPr>
          <p:spPr>
            <a:xfrm>
              <a:off x="1886200" y="417625"/>
              <a:ext cx="44900" cy="63800"/>
            </a:xfrm>
            <a:custGeom>
              <a:avLst/>
              <a:gdLst/>
              <a:ahLst/>
              <a:cxnLst/>
              <a:rect l="l" t="t" r="r" b="b"/>
              <a:pathLst>
                <a:path w="1796" h="2552" extrusionOk="0">
                  <a:moveTo>
                    <a:pt x="977" y="315"/>
                  </a:moveTo>
                  <a:lnTo>
                    <a:pt x="1103" y="347"/>
                  </a:lnTo>
                  <a:lnTo>
                    <a:pt x="1197" y="410"/>
                  </a:lnTo>
                  <a:lnTo>
                    <a:pt x="1292" y="504"/>
                  </a:lnTo>
                  <a:lnTo>
                    <a:pt x="1355" y="567"/>
                  </a:lnTo>
                  <a:lnTo>
                    <a:pt x="1418" y="693"/>
                  </a:lnTo>
                  <a:lnTo>
                    <a:pt x="1449" y="788"/>
                  </a:lnTo>
                  <a:lnTo>
                    <a:pt x="1449" y="945"/>
                  </a:lnTo>
                  <a:lnTo>
                    <a:pt x="1449" y="1071"/>
                  </a:lnTo>
                  <a:lnTo>
                    <a:pt x="1418" y="1165"/>
                  </a:lnTo>
                  <a:lnTo>
                    <a:pt x="1355" y="1260"/>
                  </a:lnTo>
                  <a:lnTo>
                    <a:pt x="1292" y="1354"/>
                  </a:lnTo>
                  <a:lnTo>
                    <a:pt x="1197" y="1449"/>
                  </a:lnTo>
                  <a:lnTo>
                    <a:pt x="1103" y="1480"/>
                  </a:lnTo>
                  <a:lnTo>
                    <a:pt x="977" y="1543"/>
                  </a:lnTo>
                  <a:lnTo>
                    <a:pt x="851" y="1543"/>
                  </a:lnTo>
                  <a:lnTo>
                    <a:pt x="725" y="1512"/>
                  </a:lnTo>
                  <a:lnTo>
                    <a:pt x="567" y="1480"/>
                  </a:lnTo>
                  <a:lnTo>
                    <a:pt x="473" y="1417"/>
                  </a:lnTo>
                  <a:lnTo>
                    <a:pt x="378" y="1323"/>
                  </a:lnTo>
                  <a:lnTo>
                    <a:pt x="378" y="536"/>
                  </a:lnTo>
                  <a:lnTo>
                    <a:pt x="473" y="441"/>
                  </a:lnTo>
                  <a:lnTo>
                    <a:pt x="567" y="378"/>
                  </a:lnTo>
                  <a:lnTo>
                    <a:pt x="725" y="315"/>
                  </a:lnTo>
                  <a:close/>
                  <a:moveTo>
                    <a:pt x="914" y="0"/>
                  </a:moveTo>
                  <a:lnTo>
                    <a:pt x="756" y="32"/>
                  </a:lnTo>
                  <a:lnTo>
                    <a:pt x="599" y="63"/>
                  </a:lnTo>
                  <a:lnTo>
                    <a:pt x="473" y="126"/>
                  </a:lnTo>
                  <a:lnTo>
                    <a:pt x="347" y="221"/>
                  </a:lnTo>
                  <a:lnTo>
                    <a:pt x="347" y="32"/>
                  </a:lnTo>
                  <a:lnTo>
                    <a:pt x="1" y="32"/>
                  </a:lnTo>
                  <a:lnTo>
                    <a:pt x="1" y="2551"/>
                  </a:lnTo>
                  <a:lnTo>
                    <a:pt x="378" y="2551"/>
                  </a:lnTo>
                  <a:lnTo>
                    <a:pt x="378" y="1669"/>
                  </a:lnTo>
                  <a:lnTo>
                    <a:pt x="473" y="1732"/>
                  </a:lnTo>
                  <a:lnTo>
                    <a:pt x="599" y="1795"/>
                  </a:lnTo>
                  <a:lnTo>
                    <a:pt x="756" y="1827"/>
                  </a:lnTo>
                  <a:lnTo>
                    <a:pt x="882" y="1858"/>
                  </a:lnTo>
                  <a:lnTo>
                    <a:pt x="1071" y="1827"/>
                  </a:lnTo>
                  <a:lnTo>
                    <a:pt x="1260" y="1764"/>
                  </a:lnTo>
                  <a:lnTo>
                    <a:pt x="1418" y="1701"/>
                  </a:lnTo>
                  <a:lnTo>
                    <a:pt x="1544" y="1575"/>
                  </a:lnTo>
                  <a:lnTo>
                    <a:pt x="1638" y="1449"/>
                  </a:lnTo>
                  <a:lnTo>
                    <a:pt x="1733" y="1291"/>
                  </a:lnTo>
                  <a:lnTo>
                    <a:pt x="1796" y="1102"/>
                  </a:lnTo>
                  <a:lnTo>
                    <a:pt x="1796" y="914"/>
                  </a:lnTo>
                  <a:lnTo>
                    <a:pt x="1796" y="756"/>
                  </a:lnTo>
                  <a:lnTo>
                    <a:pt x="1733" y="567"/>
                  </a:lnTo>
                  <a:lnTo>
                    <a:pt x="1638" y="410"/>
                  </a:lnTo>
                  <a:lnTo>
                    <a:pt x="1544" y="284"/>
                  </a:lnTo>
                  <a:lnTo>
                    <a:pt x="1418" y="158"/>
                  </a:lnTo>
                  <a:lnTo>
                    <a:pt x="1260" y="95"/>
                  </a:lnTo>
                  <a:lnTo>
                    <a:pt x="1103" y="3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8;p549">
              <a:extLst>
                <a:ext uri="{FF2B5EF4-FFF2-40B4-BE49-F238E27FC236}">
                  <a16:creationId xmlns:a16="http://schemas.microsoft.com/office/drawing/2014/main" id="{92DDF25E-71B8-EA47-8B76-0A2A57CE569B}"/>
                </a:ext>
              </a:extLst>
            </p:cNvPr>
            <p:cNvSpPr/>
            <p:nvPr/>
          </p:nvSpPr>
          <p:spPr>
            <a:xfrm>
              <a:off x="1886200" y="417625"/>
              <a:ext cx="44900" cy="63800"/>
            </a:xfrm>
            <a:custGeom>
              <a:avLst/>
              <a:gdLst/>
              <a:ahLst/>
              <a:cxnLst/>
              <a:rect l="l" t="t" r="r" b="b"/>
              <a:pathLst>
                <a:path w="1796" h="2552" fill="none" extrusionOk="0">
                  <a:moveTo>
                    <a:pt x="1" y="32"/>
                  </a:moveTo>
                  <a:lnTo>
                    <a:pt x="347" y="32"/>
                  </a:lnTo>
                  <a:lnTo>
                    <a:pt x="347" y="221"/>
                  </a:lnTo>
                  <a:lnTo>
                    <a:pt x="347" y="221"/>
                  </a:lnTo>
                  <a:lnTo>
                    <a:pt x="473" y="126"/>
                  </a:lnTo>
                  <a:lnTo>
                    <a:pt x="599" y="63"/>
                  </a:lnTo>
                  <a:lnTo>
                    <a:pt x="756" y="32"/>
                  </a:lnTo>
                  <a:lnTo>
                    <a:pt x="914" y="0"/>
                  </a:lnTo>
                  <a:lnTo>
                    <a:pt x="914" y="0"/>
                  </a:lnTo>
                  <a:lnTo>
                    <a:pt x="1103" y="32"/>
                  </a:lnTo>
                  <a:lnTo>
                    <a:pt x="1260" y="95"/>
                  </a:lnTo>
                  <a:lnTo>
                    <a:pt x="1418" y="158"/>
                  </a:lnTo>
                  <a:lnTo>
                    <a:pt x="1544" y="284"/>
                  </a:lnTo>
                  <a:lnTo>
                    <a:pt x="1638" y="410"/>
                  </a:lnTo>
                  <a:lnTo>
                    <a:pt x="1733" y="567"/>
                  </a:lnTo>
                  <a:lnTo>
                    <a:pt x="1796" y="756"/>
                  </a:lnTo>
                  <a:lnTo>
                    <a:pt x="1796" y="914"/>
                  </a:lnTo>
                  <a:lnTo>
                    <a:pt x="1796" y="914"/>
                  </a:lnTo>
                  <a:lnTo>
                    <a:pt x="1796" y="1102"/>
                  </a:lnTo>
                  <a:lnTo>
                    <a:pt x="1733" y="1291"/>
                  </a:lnTo>
                  <a:lnTo>
                    <a:pt x="1638" y="1449"/>
                  </a:lnTo>
                  <a:lnTo>
                    <a:pt x="1544" y="1575"/>
                  </a:lnTo>
                  <a:lnTo>
                    <a:pt x="1418" y="1701"/>
                  </a:lnTo>
                  <a:lnTo>
                    <a:pt x="1260" y="1764"/>
                  </a:lnTo>
                  <a:lnTo>
                    <a:pt x="1071" y="1827"/>
                  </a:lnTo>
                  <a:lnTo>
                    <a:pt x="882" y="1858"/>
                  </a:lnTo>
                  <a:lnTo>
                    <a:pt x="882" y="1858"/>
                  </a:lnTo>
                  <a:lnTo>
                    <a:pt x="756" y="1827"/>
                  </a:lnTo>
                  <a:lnTo>
                    <a:pt x="599" y="1795"/>
                  </a:lnTo>
                  <a:lnTo>
                    <a:pt x="473" y="1732"/>
                  </a:lnTo>
                  <a:lnTo>
                    <a:pt x="378" y="1669"/>
                  </a:lnTo>
                  <a:lnTo>
                    <a:pt x="378" y="2551"/>
                  </a:lnTo>
                  <a:lnTo>
                    <a:pt x="1" y="2551"/>
                  </a:lnTo>
                  <a:lnTo>
                    <a:pt x="1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9;p549">
              <a:extLst>
                <a:ext uri="{FF2B5EF4-FFF2-40B4-BE49-F238E27FC236}">
                  <a16:creationId xmlns:a16="http://schemas.microsoft.com/office/drawing/2014/main" id="{48E1D26B-6BD1-FD49-A77C-0FF2169887BB}"/>
                </a:ext>
              </a:extLst>
            </p:cNvPr>
            <p:cNvSpPr/>
            <p:nvPr/>
          </p:nvSpPr>
          <p:spPr>
            <a:xfrm>
              <a:off x="1895650" y="425500"/>
              <a:ext cx="26800" cy="30725"/>
            </a:xfrm>
            <a:custGeom>
              <a:avLst/>
              <a:gdLst/>
              <a:ahLst/>
              <a:cxnLst/>
              <a:rect l="l" t="t" r="r" b="b"/>
              <a:pathLst>
                <a:path w="1072" h="1229" fill="none" extrusionOk="0">
                  <a:moveTo>
                    <a:pt x="0" y="221"/>
                  </a:moveTo>
                  <a:lnTo>
                    <a:pt x="0" y="1008"/>
                  </a:lnTo>
                  <a:lnTo>
                    <a:pt x="0" y="1008"/>
                  </a:lnTo>
                  <a:lnTo>
                    <a:pt x="95" y="1102"/>
                  </a:lnTo>
                  <a:lnTo>
                    <a:pt x="189" y="1165"/>
                  </a:lnTo>
                  <a:lnTo>
                    <a:pt x="347" y="1197"/>
                  </a:lnTo>
                  <a:lnTo>
                    <a:pt x="473" y="1228"/>
                  </a:lnTo>
                  <a:lnTo>
                    <a:pt x="473" y="1228"/>
                  </a:lnTo>
                  <a:lnTo>
                    <a:pt x="599" y="1228"/>
                  </a:lnTo>
                  <a:lnTo>
                    <a:pt x="725" y="1165"/>
                  </a:lnTo>
                  <a:lnTo>
                    <a:pt x="819" y="1134"/>
                  </a:lnTo>
                  <a:lnTo>
                    <a:pt x="914" y="1039"/>
                  </a:lnTo>
                  <a:lnTo>
                    <a:pt x="977" y="945"/>
                  </a:lnTo>
                  <a:lnTo>
                    <a:pt x="1040" y="850"/>
                  </a:lnTo>
                  <a:lnTo>
                    <a:pt x="1071" y="756"/>
                  </a:lnTo>
                  <a:lnTo>
                    <a:pt x="1071" y="630"/>
                  </a:lnTo>
                  <a:lnTo>
                    <a:pt x="1071" y="630"/>
                  </a:lnTo>
                  <a:lnTo>
                    <a:pt x="1071" y="473"/>
                  </a:lnTo>
                  <a:lnTo>
                    <a:pt x="1040" y="378"/>
                  </a:lnTo>
                  <a:lnTo>
                    <a:pt x="977" y="252"/>
                  </a:lnTo>
                  <a:lnTo>
                    <a:pt x="914" y="189"/>
                  </a:lnTo>
                  <a:lnTo>
                    <a:pt x="819" y="95"/>
                  </a:lnTo>
                  <a:lnTo>
                    <a:pt x="725" y="32"/>
                  </a:lnTo>
                  <a:lnTo>
                    <a:pt x="599" y="0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347" y="0"/>
                  </a:lnTo>
                  <a:lnTo>
                    <a:pt x="189" y="63"/>
                  </a:lnTo>
                  <a:lnTo>
                    <a:pt x="95" y="126"/>
                  </a:lnTo>
                  <a:lnTo>
                    <a:pt x="0" y="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0;p549">
              <a:extLst>
                <a:ext uri="{FF2B5EF4-FFF2-40B4-BE49-F238E27FC236}">
                  <a16:creationId xmlns:a16="http://schemas.microsoft.com/office/drawing/2014/main" id="{E65853EF-CD7A-4545-B3EC-609B549ECFB5}"/>
                </a:ext>
              </a:extLst>
            </p:cNvPr>
            <p:cNvSpPr/>
            <p:nvPr/>
          </p:nvSpPr>
          <p:spPr>
            <a:xfrm>
              <a:off x="1937375" y="417625"/>
              <a:ext cx="44125" cy="46475"/>
            </a:xfrm>
            <a:custGeom>
              <a:avLst/>
              <a:gdLst/>
              <a:ahLst/>
              <a:cxnLst/>
              <a:rect l="l" t="t" r="r" b="b"/>
              <a:pathLst>
                <a:path w="1765" h="1859" extrusionOk="0">
                  <a:moveTo>
                    <a:pt x="882" y="315"/>
                  </a:moveTo>
                  <a:lnTo>
                    <a:pt x="1071" y="347"/>
                  </a:lnTo>
                  <a:lnTo>
                    <a:pt x="1229" y="441"/>
                  </a:lnTo>
                  <a:lnTo>
                    <a:pt x="1355" y="599"/>
                  </a:lnTo>
                  <a:lnTo>
                    <a:pt x="1418" y="788"/>
                  </a:lnTo>
                  <a:lnTo>
                    <a:pt x="347" y="788"/>
                  </a:lnTo>
                  <a:lnTo>
                    <a:pt x="410" y="599"/>
                  </a:lnTo>
                  <a:lnTo>
                    <a:pt x="536" y="441"/>
                  </a:lnTo>
                  <a:lnTo>
                    <a:pt x="693" y="347"/>
                  </a:lnTo>
                  <a:lnTo>
                    <a:pt x="882" y="315"/>
                  </a:lnTo>
                  <a:close/>
                  <a:moveTo>
                    <a:pt x="882" y="0"/>
                  </a:moveTo>
                  <a:lnTo>
                    <a:pt x="725" y="32"/>
                  </a:lnTo>
                  <a:lnTo>
                    <a:pt x="536" y="95"/>
                  </a:lnTo>
                  <a:lnTo>
                    <a:pt x="410" y="158"/>
                  </a:lnTo>
                  <a:lnTo>
                    <a:pt x="252" y="284"/>
                  </a:lnTo>
                  <a:lnTo>
                    <a:pt x="158" y="410"/>
                  </a:lnTo>
                  <a:lnTo>
                    <a:pt x="64" y="567"/>
                  </a:lnTo>
                  <a:lnTo>
                    <a:pt x="32" y="756"/>
                  </a:lnTo>
                  <a:lnTo>
                    <a:pt x="1" y="914"/>
                  </a:lnTo>
                  <a:lnTo>
                    <a:pt x="32" y="1102"/>
                  </a:lnTo>
                  <a:lnTo>
                    <a:pt x="64" y="1291"/>
                  </a:lnTo>
                  <a:lnTo>
                    <a:pt x="158" y="1449"/>
                  </a:lnTo>
                  <a:lnTo>
                    <a:pt x="284" y="1575"/>
                  </a:lnTo>
                  <a:lnTo>
                    <a:pt x="410" y="1701"/>
                  </a:lnTo>
                  <a:lnTo>
                    <a:pt x="567" y="1764"/>
                  </a:lnTo>
                  <a:lnTo>
                    <a:pt x="756" y="1827"/>
                  </a:lnTo>
                  <a:lnTo>
                    <a:pt x="945" y="1858"/>
                  </a:lnTo>
                  <a:lnTo>
                    <a:pt x="1134" y="1827"/>
                  </a:lnTo>
                  <a:lnTo>
                    <a:pt x="1292" y="1795"/>
                  </a:lnTo>
                  <a:lnTo>
                    <a:pt x="1481" y="1732"/>
                  </a:lnTo>
                  <a:lnTo>
                    <a:pt x="1638" y="1606"/>
                  </a:lnTo>
                  <a:lnTo>
                    <a:pt x="1418" y="1386"/>
                  </a:lnTo>
                  <a:lnTo>
                    <a:pt x="1323" y="1449"/>
                  </a:lnTo>
                  <a:lnTo>
                    <a:pt x="1197" y="1512"/>
                  </a:lnTo>
                  <a:lnTo>
                    <a:pt x="1071" y="1543"/>
                  </a:lnTo>
                  <a:lnTo>
                    <a:pt x="851" y="1543"/>
                  </a:lnTo>
                  <a:lnTo>
                    <a:pt x="725" y="1512"/>
                  </a:lnTo>
                  <a:lnTo>
                    <a:pt x="567" y="1417"/>
                  </a:lnTo>
                  <a:lnTo>
                    <a:pt x="410" y="1260"/>
                  </a:lnTo>
                  <a:lnTo>
                    <a:pt x="378" y="1134"/>
                  </a:lnTo>
                  <a:lnTo>
                    <a:pt x="347" y="1040"/>
                  </a:lnTo>
                  <a:lnTo>
                    <a:pt x="1764" y="1040"/>
                  </a:lnTo>
                  <a:lnTo>
                    <a:pt x="1764" y="945"/>
                  </a:lnTo>
                  <a:lnTo>
                    <a:pt x="1733" y="756"/>
                  </a:lnTo>
                  <a:lnTo>
                    <a:pt x="1701" y="567"/>
                  </a:lnTo>
                  <a:lnTo>
                    <a:pt x="1607" y="410"/>
                  </a:lnTo>
                  <a:lnTo>
                    <a:pt x="1512" y="284"/>
                  </a:lnTo>
                  <a:lnTo>
                    <a:pt x="1386" y="158"/>
                  </a:lnTo>
                  <a:lnTo>
                    <a:pt x="1229" y="95"/>
                  </a:lnTo>
                  <a:lnTo>
                    <a:pt x="1071" y="3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1;p549">
              <a:extLst>
                <a:ext uri="{FF2B5EF4-FFF2-40B4-BE49-F238E27FC236}">
                  <a16:creationId xmlns:a16="http://schemas.microsoft.com/office/drawing/2014/main" id="{3A3C2D94-6604-6F40-8524-18CA4C25CED4}"/>
                </a:ext>
              </a:extLst>
            </p:cNvPr>
            <p:cNvSpPr/>
            <p:nvPr/>
          </p:nvSpPr>
          <p:spPr>
            <a:xfrm>
              <a:off x="1937375" y="417625"/>
              <a:ext cx="44125" cy="46475"/>
            </a:xfrm>
            <a:custGeom>
              <a:avLst/>
              <a:gdLst/>
              <a:ahLst/>
              <a:cxnLst/>
              <a:rect l="l" t="t" r="r" b="b"/>
              <a:pathLst>
                <a:path w="1765" h="1859" fill="none" extrusionOk="0">
                  <a:moveTo>
                    <a:pt x="882" y="0"/>
                  </a:moveTo>
                  <a:lnTo>
                    <a:pt x="882" y="0"/>
                  </a:lnTo>
                  <a:lnTo>
                    <a:pt x="1071" y="32"/>
                  </a:lnTo>
                  <a:lnTo>
                    <a:pt x="1229" y="95"/>
                  </a:lnTo>
                  <a:lnTo>
                    <a:pt x="1386" y="158"/>
                  </a:lnTo>
                  <a:lnTo>
                    <a:pt x="1512" y="284"/>
                  </a:lnTo>
                  <a:lnTo>
                    <a:pt x="1607" y="410"/>
                  </a:lnTo>
                  <a:lnTo>
                    <a:pt x="1701" y="567"/>
                  </a:lnTo>
                  <a:lnTo>
                    <a:pt x="1733" y="756"/>
                  </a:lnTo>
                  <a:lnTo>
                    <a:pt x="1764" y="945"/>
                  </a:lnTo>
                  <a:lnTo>
                    <a:pt x="1764" y="1040"/>
                  </a:lnTo>
                  <a:lnTo>
                    <a:pt x="347" y="1040"/>
                  </a:lnTo>
                  <a:lnTo>
                    <a:pt x="347" y="1040"/>
                  </a:lnTo>
                  <a:lnTo>
                    <a:pt x="378" y="1134"/>
                  </a:lnTo>
                  <a:lnTo>
                    <a:pt x="410" y="1260"/>
                  </a:lnTo>
                  <a:lnTo>
                    <a:pt x="567" y="1417"/>
                  </a:lnTo>
                  <a:lnTo>
                    <a:pt x="725" y="1512"/>
                  </a:lnTo>
                  <a:lnTo>
                    <a:pt x="851" y="1543"/>
                  </a:lnTo>
                  <a:lnTo>
                    <a:pt x="945" y="1543"/>
                  </a:lnTo>
                  <a:lnTo>
                    <a:pt x="945" y="1543"/>
                  </a:lnTo>
                  <a:lnTo>
                    <a:pt x="1071" y="1543"/>
                  </a:lnTo>
                  <a:lnTo>
                    <a:pt x="1197" y="1512"/>
                  </a:lnTo>
                  <a:lnTo>
                    <a:pt x="1323" y="1449"/>
                  </a:lnTo>
                  <a:lnTo>
                    <a:pt x="1418" y="1386"/>
                  </a:lnTo>
                  <a:lnTo>
                    <a:pt x="1638" y="1606"/>
                  </a:lnTo>
                  <a:lnTo>
                    <a:pt x="1638" y="1606"/>
                  </a:lnTo>
                  <a:lnTo>
                    <a:pt x="1481" y="1732"/>
                  </a:lnTo>
                  <a:lnTo>
                    <a:pt x="1292" y="1795"/>
                  </a:lnTo>
                  <a:lnTo>
                    <a:pt x="1134" y="1827"/>
                  </a:lnTo>
                  <a:lnTo>
                    <a:pt x="945" y="1858"/>
                  </a:lnTo>
                  <a:lnTo>
                    <a:pt x="945" y="1858"/>
                  </a:lnTo>
                  <a:lnTo>
                    <a:pt x="756" y="1827"/>
                  </a:lnTo>
                  <a:lnTo>
                    <a:pt x="567" y="1764"/>
                  </a:lnTo>
                  <a:lnTo>
                    <a:pt x="410" y="1701"/>
                  </a:lnTo>
                  <a:lnTo>
                    <a:pt x="284" y="1575"/>
                  </a:lnTo>
                  <a:lnTo>
                    <a:pt x="158" y="1449"/>
                  </a:lnTo>
                  <a:lnTo>
                    <a:pt x="64" y="1291"/>
                  </a:lnTo>
                  <a:lnTo>
                    <a:pt x="32" y="1102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" y="756"/>
                  </a:lnTo>
                  <a:lnTo>
                    <a:pt x="64" y="567"/>
                  </a:lnTo>
                  <a:lnTo>
                    <a:pt x="158" y="410"/>
                  </a:lnTo>
                  <a:lnTo>
                    <a:pt x="252" y="284"/>
                  </a:lnTo>
                  <a:lnTo>
                    <a:pt x="410" y="158"/>
                  </a:lnTo>
                  <a:lnTo>
                    <a:pt x="536" y="95"/>
                  </a:lnTo>
                  <a:lnTo>
                    <a:pt x="725" y="32"/>
                  </a:lnTo>
                  <a:lnTo>
                    <a:pt x="8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2;p549">
              <a:extLst>
                <a:ext uri="{FF2B5EF4-FFF2-40B4-BE49-F238E27FC236}">
                  <a16:creationId xmlns:a16="http://schemas.microsoft.com/office/drawing/2014/main" id="{2C15FE3F-783C-9747-90B9-1FB44F06ACB7}"/>
                </a:ext>
              </a:extLst>
            </p:cNvPr>
            <p:cNvSpPr/>
            <p:nvPr/>
          </p:nvSpPr>
          <p:spPr>
            <a:xfrm>
              <a:off x="1946025" y="425500"/>
              <a:ext cx="26800" cy="11825"/>
            </a:xfrm>
            <a:custGeom>
              <a:avLst/>
              <a:gdLst/>
              <a:ahLst/>
              <a:cxnLst/>
              <a:rect l="l" t="t" r="r" b="b"/>
              <a:pathLst>
                <a:path w="1072" h="473" fill="none" extrusionOk="0">
                  <a:moveTo>
                    <a:pt x="1" y="473"/>
                  </a:moveTo>
                  <a:lnTo>
                    <a:pt x="1072" y="473"/>
                  </a:lnTo>
                  <a:lnTo>
                    <a:pt x="1072" y="473"/>
                  </a:lnTo>
                  <a:lnTo>
                    <a:pt x="1009" y="284"/>
                  </a:lnTo>
                  <a:lnTo>
                    <a:pt x="883" y="126"/>
                  </a:lnTo>
                  <a:lnTo>
                    <a:pt x="725" y="32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347" y="32"/>
                  </a:lnTo>
                  <a:lnTo>
                    <a:pt x="190" y="126"/>
                  </a:lnTo>
                  <a:lnTo>
                    <a:pt x="64" y="284"/>
                  </a:lnTo>
                  <a:lnTo>
                    <a:pt x="1" y="4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3;p549">
              <a:extLst>
                <a:ext uri="{FF2B5EF4-FFF2-40B4-BE49-F238E27FC236}">
                  <a16:creationId xmlns:a16="http://schemas.microsoft.com/office/drawing/2014/main" id="{08253FDF-04EB-DC40-B09E-50881762F173}"/>
                </a:ext>
              </a:extLst>
            </p:cNvPr>
            <p:cNvSpPr/>
            <p:nvPr/>
          </p:nvSpPr>
          <p:spPr>
            <a:xfrm>
              <a:off x="1989350" y="417625"/>
              <a:ext cx="39375" cy="45675"/>
            </a:xfrm>
            <a:custGeom>
              <a:avLst/>
              <a:gdLst/>
              <a:ahLst/>
              <a:cxnLst/>
              <a:rect l="l" t="t" r="r" b="b"/>
              <a:pathLst>
                <a:path w="1575" h="1827" extrusionOk="0">
                  <a:moveTo>
                    <a:pt x="882" y="0"/>
                  </a:moveTo>
                  <a:lnTo>
                    <a:pt x="724" y="32"/>
                  </a:lnTo>
                  <a:lnTo>
                    <a:pt x="598" y="63"/>
                  </a:lnTo>
                  <a:lnTo>
                    <a:pt x="472" y="126"/>
                  </a:lnTo>
                  <a:lnTo>
                    <a:pt x="346" y="221"/>
                  </a:lnTo>
                  <a:lnTo>
                    <a:pt x="346" y="32"/>
                  </a:lnTo>
                  <a:lnTo>
                    <a:pt x="0" y="32"/>
                  </a:lnTo>
                  <a:lnTo>
                    <a:pt x="0" y="1827"/>
                  </a:lnTo>
                  <a:lnTo>
                    <a:pt x="346" y="1827"/>
                  </a:lnTo>
                  <a:lnTo>
                    <a:pt x="346" y="536"/>
                  </a:lnTo>
                  <a:lnTo>
                    <a:pt x="441" y="441"/>
                  </a:lnTo>
                  <a:lnTo>
                    <a:pt x="535" y="378"/>
                  </a:lnTo>
                  <a:lnTo>
                    <a:pt x="661" y="315"/>
                  </a:lnTo>
                  <a:lnTo>
                    <a:pt x="787" y="315"/>
                  </a:lnTo>
                  <a:lnTo>
                    <a:pt x="976" y="347"/>
                  </a:lnTo>
                  <a:lnTo>
                    <a:pt x="1102" y="441"/>
                  </a:lnTo>
                  <a:lnTo>
                    <a:pt x="1197" y="567"/>
                  </a:lnTo>
                  <a:lnTo>
                    <a:pt x="1228" y="756"/>
                  </a:lnTo>
                  <a:lnTo>
                    <a:pt x="1228" y="1827"/>
                  </a:lnTo>
                  <a:lnTo>
                    <a:pt x="1575" y="1827"/>
                  </a:lnTo>
                  <a:lnTo>
                    <a:pt x="1575" y="693"/>
                  </a:lnTo>
                  <a:lnTo>
                    <a:pt x="1575" y="567"/>
                  </a:lnTo>
                  <a:lnTo>
                    <a:pt x="1543" y="410"/>
                  </a:lnTo>
                  <a:lnTo>
                    <a:pt x="1480" y="315"/>
                  </a:lnTo>
                  <a:lnTo>
                    <a:pt x="1386" y="189"/>
                  </a:lnTo>
                  <a:lnTo>
                    <a:pt x="1291" y="126"/>
                  </a:lnTo>
                  <a:lnTo>
                    <a:pt x="1165" y="63"/>
                  </a:lnTo>
                  <a:lnTo>
                    <a:pt x="1039" y="3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4;p549">
              <a:extLst>
                <a:ext uri="{FF2B5EF4-FFF2-40B4-BE49-F238E27FC236}">
                  <a16:creationId xmlns:a16="http://schemas.microsoft.com/office/drawing/2014/main" id="{074DE8DA-9C11-944A-BB79-B054B742057C}"/>
                </a:ext>
              </a:extLst>
            </p:cNvPr>
            <p:cNvSpPr/>
            <p:nvPr/>
          </p:nvSpPr>
          <p:spPr>
            <a:xfrm>
              <a:off x="2034225" y="401075"/>
              <a:ext cx="51200" cy="63025"/>
            </a:xfrm>
            <a:custGeom>
              <a:avLst/>
              <a:gdLst/>
              <a:ahLst/>
              <a:cxnLst/>
              <a:rect l="l" t="t" r="r" b="b"/>
              <a:pathLst>
                <a:path w="2048" h="2521" extrusionOk="0">
                  <a:moveTo>
                    <a:pt x="1008" y="1"/>
                  </a:moveTo>
                  <a:lnTo>
                    <a:pt x="819" y="32"/>
                  </a:lnTo>
                  <a:lnTo>
                    <a:pt x="630" y="64"/>
                  </a:lnTo>
                  <a:lnTo>
                    <a:pt x="472" y="127"/>
                  </a:lnTo>
                  <a:lnTo>
                    <a:pt x="347" y="190"/>
                  </a:lnTo>
                  <a:lnTo>
                    <a:pt x="252" y="284"/>
                  </a:lnTo>
                  <a:lnTo>
                    <a:pt x="158" y="410"/>
                  </a:lnTo>
                  <a:lnTo>
                    <a:pt x="126" y="568"/>
                  </a:lnTo>
                  <a:lnTo>
                    <a:pt x="95" y="694"/>
                  </a:lnTo>
                  <a:lnTo>
                    <a:pt x="126" y="820"/>
                  </a:lnTo>
                  <a:lnTo>
                    <a:pt x="158" y="946"/>
                  </a:lnTo>
                  <a:lnTo>
                    <a:pt x="189" y="1040"/>
                  </a:lnTo>
                  <a:lnTo>
                    <a:pt x="252" y="1135"/>
                  </a:lnTo>
                  <a:lnTo>
                    <a:pt x="347" y="1198"/>
                  </a:lnTo>
                  <a:lnTo>
                    <a:pt x="472" y="1261"/>
                  </a:lnTo>
                  <a:lnTo>
                    <a:pt x="756" y="1355"/>
                  </a:lnTo>
                  <a:lnTo>
                    <a:pt x="1165" y="1418"/>
                  </a:lnTo>
                  <a:lnTo>
                    <a:pt x="1417" y="1450"/>
                  </a:lnTo>
                  <a:lnTo>
                    <a:pt x="1575" y="1544"/>
                  </a:lnTo>
                  <a:lnTo>
                    <a:pt x="1638" y="1639"/>
                  </a:lnTo>
                  <a:lnTo>
                    <a:pt x="1669" y="1796"/>
                  </a:lnTo>
                  <a:lnTo>
                    <a:pt x="1669" y="1890"/>
                  </a:lnTo>
                  <a:lnTo>
                    <a:pt x="1638" y="1953"/>
                  </a:lnTo>
                  <a:lnTo>
                    <a:pt x="1575" y="2016"/>
                  </a:lnTo>
                  <a:lnTo>
                    <a:pt x="1512" y="2079"/>
                  </a:lnTo>
                  <a:lnTo>
                    <a:pt x="1323" y="2174"/>
                  </a:lnTo>
                  <a:lnTo>
                    <a:pt x="1071" y="2205"/>
                  </a:lnTo>
                  <a:lnTo>
                    <a:pt x="850" y="2174"/>
                  </a:lnTo>
                  <a:lnTo>
                    <a:pt x="630" y="2111"/>
                  </a:lnTo>
                  <a:lnTo>
                    <a:pt x="441" y="1985"/>
                  </a:lnTo>
                  <a:lnTo>
                    <a:pt x="252" y="1827"/>
                  </a:lnTo>
                  <a:lnTo>
                    <a:pt x="0" y="2079"/>
                  </a:lnTo>
                  <a:lnTo>
                    <a:pt x="252" y="2268"/>
                  </a:lnTo>
                  <a:lnTo>
                    <a:pt x="504" y="2394"/>
                  </a:lnTo>
                  <a:lnTo>
                    <a:pt x="787" y="2489"/>
                  </a:lnTo>
                  <a:lnTo>
                    <a:pt x="1071" y="2520"/>
                  </a:lnTo>
                  <a:lnTo>
                    <a:pt x="1260" y="2489"/>
                  </a:lnTo>
                  <a:lnTo>
                    <a:pt x="1449" y="2457"/>
                  </a:lnTo>
                  <a:lnTo>
                    <a:pt x="1638" y="2394"/>
                  </a:lnTo>
                  <a:lnTo>
                    <a:pt x="1764" y="2300"/>
                  </a:lnTo>
                  <a:lnTo>
                    <a:pt x="1890" y="2205"/>
                  </a:lnTo>
                  <a:lnTo>
                    <a:pt x="1953" y="2079"/>
                  </a:lnTo>
                  <a:lnTo>
                    <a:pt x="2016" y="1922"/>
                  </a:lnTo>
                  <a:lnTo>
                    <a:pt x="2047" y="1764"/>
                  </a:lnTo>
                  <a:lnTo>
                    <a:pt x="2016" y="1639"/>
                  </a:lnTo>
                  <a:lnTo>
                    <a:pt x="1984" y="1513"/>
                  </a:lnTo>
                  <a:lnTo>
                    <a:pt x="1921" y="1418"/>
                  </a:lnTo>
                  <a:lnTo>
                    <a:pt x="1858" y="1324"/>
                  </a:lnTo>
                  <a:lnTo>
                    <a:pt x="1764" y="1229"/>
                  </a:lnTo>
                  <a:lnTo>
                    <a:pt x="1606" y="1166"/>
                  </a:lnTo>
                  <a:lnTo>
                    <a:pt x="1480" y="1135"/>
                  </a:lnTo>
                  <a:lnTo>
                    <a:pt x="1291" y="1072"/>
                  </a:lnTo>
                  <a:lnTo>
                    <a:pt x="882" y="1009"/>
                  </a:lnTo>
                  <a:lnTo>
                    <a:pt x="693" y="977"/>
                  </a:lnTo>
                  <a:lnTo>
                    <a:pt x="567" y="914"/>
                  </a:lnTo>
                  <a:lnTo>
                    <a:pt x="472" y="820"/>
                  </a:lnTo>
                  <a:lnTo>
                    <a:pt x="441" y="662"/>
                  </a:lnTo>
                  <a:lnTo>
                    <a:pt x="472" y="599"/>
                  </a:lnTo>
                  <a:lnTo>
                    <a:pt x="504" y="536"/>
                  </a:lnTo>
                  <a:lnTo>
                    <a:pt x="598" y="410"/>
                  </a:lnTo>
                  <a:lnTo>
                    <a:pt x="756" y="347"/>
                  </a:lnTo>
                  <a:lnTo>
                    <a:pt x="976" y="316"/>
                  </a:lnTo>
                  <a:lnTo>
                    <a:pt x="1197" y="347"/>
                  </a:lnTo>
                  <a:lnTo>
                    <a:pt x="1386" y="379"/>
                  </a:lnTo>
                  <a:lnTo>
                    <a:pt x="1575" y="473"/>
                  </a:lnTo>
                  <a:lnTo>
                    <a:pt x="1795" y="599"/>
                  </a:lnTo>
                  <a:lnTo>
                    <a:pt x="1984" y="347"/>
                  </a:lnTo>
                  <a:lnTo>
                    <a:pt x="1764" y="190"/>
                  </a:lnTo>
                  <a:lnTo>
                    <a:pt x="1512" y="95"/>
                  </a:lnTo>
                  <a:lnTo>
                    <a:pt x="1260" y="32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5;p549">
              <a:extLst>
                <a:ext uri="{FF2B5EF4-FFF2-40B4-BE49-F238E27FC236}">
                  <a16:creationId xmlns:a16="http://schemas.microsoft.com/office/drawing/2014/main" id="{CB0A2A38-B330-1446-A8B7-7B4738272FA5}"/>
                </a:ext>
              </a:extLst>
            </p:cNvPr>
            <p:cNvSpPr/>
            <p:nvPr/>
          </p:nvSpPr>
          <p:spPr>
            <a:xfrm>
              <a:off x="2092475" y="400300"/>
              <a:ext cx="39400" cy="63000"/>
            </a:xfrm>
            <a:custGeom>
              <a:avLst/>
              <a:gdLst/>
              <a:ahLst/>
              <a:cxnLst/>
              <a:rect l="l" t="t" r="r" b="b"/>
              <a:pathLst>
                <a:path w="1576" h="2520" extrusionOk="0">
                  <a:moveTo>
                    <a:pt x="347" y="0"/>
                  </a:moveTo>
                  <a:lnTo>
                    <a:pt x="1" y="63"/>
                  </a:lnTo>
                  <a:lnTo>
                    <a:pt x="1" y="2520"/>
                  </a:lnTo>
                  <a:lnTo>
                    <a:pt x="347" y="2520"/>
                  </a:lnTo>
                  <a:lnTo>
                    <a:pt x="347" y="1229"/>
                  </a:lnTo>
                  <a:lnTo>
                    <a:pt x="441" y="1134"/>
                  </a:lnTo>
                  <a:lnTo>
                    <a:pt x="536" y="1071"/>
                  </a:lnTo>
                  <a:lnTo>
                    <a:pt x="662" y="1008"/>
                  </a:lnTo>
                  <a:lnTo>
                    <a:pt x="788" y="1008"/>
                  </a:lnTo>
                  <a:lnTo>
                    <a:pt x="977" y="1040"/>
                  </a:lnTo>
                  <a:lnTo>
                    <a:pt x="1103" y="1134"/>
                  </a:lnTo>
                  <a:lnTo>
                    <a:pt x="1197" y="1260"/>
                  </a:lnTo>
                  <a:lnTo>
                    <a:pt x="1229" y="1449"/>
                  </a:lnTo>
                  <a:lnTo>
                    <a:pt x="1229" y="2520"/>
                  </a:lnTo>
                  <a:lnTo>
                    <a:pt x="1575" y="2520"/>
                  </a:lnTo>
                  <a:lnTo>
                    <a:pt x="1575" y="1386"/>
                  </a:lnTo>
                  <a:lnTo>
                    <a:pt x="1575" y="1260"/>
                  </a:lnTo>
                  <a:lnTo>
                    <a:pt x="1512" y="1103"/>
                  </a:lnTo>
                  <a:lnTo>
                    <a:pt x="1449" y="1008"/>
                  </a:lnTo>
                  <a:lnTo>
                    <a:pt x="1386" y="882"/>
                  </a:lnTo>
                  <a:lnTo>
                    <a:pt x="1292" y="819"/>
                  </a:lnTo>
                  <a:lnTo>
                    <a:pt x="1166" y="756"/>
                  </a:lnTo>
                  <a:lnTo>
                    <a:pt x="1040" y="725"/>
                  </a:lnTo>
                  <a:lnTo>
                    <a:pt x="882" y="693"/>
                  </a:lnTo>
                  <a:lnTo>
                    <a:pt x="725" y="725"/>
                  </a:lnTo>
                  <a:lnTo>
                    <a:pt x="599" y="756"/>
                  </a:lnTo>
                  <a:lnTo>
                    <a:pt x="473" y="819"/>
                  </a:lnTo>
                  <a:lnTo>
                    <a:pt x="347" y="9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6;p549">
              <a:extLst>
                <a:ext uri="{FF2B5EF4-FFF2-40B4-BE49-F238E27FC236}">
                  <a16:creationId xmlns:a16="http://schemas.microsoft.com/office/drawing/2014/main" id="{7142B979-B527-1C41-945C-C6C8334E6737}"/>
                </a:ext>
              </a:extLst>
            </p:cNvPr>
            <p:cNvSpPr/>
            <p:nvPr/>
          </p:nvSpPr>
          <p:spPr>
            <a:xfrm>
              <a:off x="2140500" y="400300"/>
              <a:ext cx="11050" cy="63000"/>
            </a:xfrm>
            <a:custGeom>
              <a:avLst/>
              <a:gdLst/>
              <a:ahLst/>
              <a:cxnLst/>
              <a:rect l="l" t="t" r="r" b="b"/>
              <a:pathLst>
                <a:path w="442" h="2520" extrusionOk="0">
                  <a:moveTo>
                    <a:pt x="221" y="0"/>
                  </a:moveTo>
                  <a:lnTo>
                    <a:pt x="158" y="32"/>
                  </a:lnTo>
                  <a:lnTo>
                    <a:pt x="64" y="63"/>
                  </a:lnTo>
                  <a:lnTo>
                    <a:pt x="32" y="158"/>
                  </a:lnTo>
                  <a:lnTo>
                    <a:pt x="1" y="221"/>
                  </a:lnTo>
                  <a:lnTo>
                    <a:pt x="32" y="315"/>
                  </a:lnTo>
                  <a:lnTo>
                    <a:pt x="64" y="378"/>
                  </a:lnTo>
                  <a:lnTo>
                    <a:pt x="158" y="441"/>
                  </a:lnTo>
                  <a:lnTo>
                    <a:pt x="315" y="441"/>
                  </a:lnTo>
                  <a:lnTo>
                    <a:pt x="378" y="378"/>
                  </a:lnTo>
                  <a:lnTo>
                    <a:pt x="441" y="315"/>
                  </a:lnTo>
                  <a:lnTo>
                    <a:pt x="441" y="221"/>
                  </a:lnTo>
                  <a:lnTo>
                    <a:pt x="441" y="158"/>
                  </a:lnTo>
                  <a:lnTo>
                    <a:pt x="378" y="63"/>
                  </a:lnTo>
                  <a:lnTo>
                    <a:pt x="315" y="32"/>
                  </a:lnTo>
                  <a:lnTo>
                    <a:pt x="221" y="0"/>
                  </a:lnTo>
                  <a:close/>
                  <a:moveTo>
                    <a:pt x="64" y="725"/>
                  </a:moveTo>
                  <a:lnTo>
                    <a:pt x="64" y="2520"/>
                  </a:lnTo>
                  <a:lnTo>
                    <a:pt x="410" y="2520"/>
                  </a:lnTo>
                  <a:lnTo>
                    <a:pt x="410" y="7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7;p549">
              <a:extLst>
                <a:ext uri="{FF2B5EF4-FFF2-40B4-BE49-F238E27FC236}">
                  <a16:creationId xmlns:a16="http://schemas.microsoft.com/office/drawing/2014/main" id="{D5D327A6-590B-034C-943A-C7EE291BCD24}"/>
                </a:ext>
              </a:extLst>
            </p:cNvPr>
            <p:cNvSpPr/>
            <p:nvPr/>
          </p:nvSpPr>
          <p:spPr>
            <a:xfrm>
              <a:off x="2140500" y="400300"/>
              <a:ext cx="11050" cy="11050"/>
            </a:xfrm>
            <a:custGeom>
              <a:avLst/>
              <a:gdLst/>
              <a:ahLst/>
              <a:cxnLst/>
              <a:rect l="l" t="t" r="r" b="b"/>
              <a:pathLst>
                <a:path w="442" h="442" fill="none" extrusionOk="0">
                  <a:moveTo>
                    <a:pt x="1" y="221"/>
                  </a:moveTo>
                  <a:lnTo>
                    <a:pt x="1" y="221"/>
                  </a:lnTo>
                  <a:lnTo>
                    <a:pt x="32" y="158"/>
                  </a:lnTo>
                  <a:lnTo>
                    <a:pt x="64" y="63"/>
                  </a:lnTo>
                  <a:lnTo>
                    <a:pt x="158" y="3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315" y="32"/>
                  </a:lnTo>
                  <a:lnTo>
                    <a:pt x="378" y="63"/>
                  </a:lnTo>
                  <a:lnTo>
                    <a:pt x="441" y="158"/>
                  </a:lnTo>
                  <a:lnTo>
                    <a:pt x="441" y="221"/>
                  </a:lnTo>
                  <a:lnTo>
                    <a:pt x="441" y="221"/>
                  </a:lnTo>
                  <a:lnTo>
                    <a:pt x="441" y="315"/>
                  </a:lnTo>
                  <a:lnTo>
                    <a:pt x="378" y="378"/>
                  </a:lnTo>
                  <a:lnTo>
                    <a:pt x="315" y="441"/>
                  </a:lnTo>
                  <a:lnTo>
                    <a:pt x="221" y="441"/>
                  </a:lnTo>
                  <a:lnTo>
                    <a:pt x="221" y="441"/>
                  </a:lnTo>
                  <a:lnTo>
                    <a:pt x="158" y="441"/>
                  </a:lnTo>
                  <a:lnTo>
                    <a:pt x="64" y="378"/>
                  </a:lnTo>
                  <a:lnTo>
                    <a:pt x="32" y="315"/>
                  </a:lnTo>
                  <a:lnTo>
                    <a:pt x="1" y="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8;p549">
              <a:extLst>
                <a:ext uri="{FF2B5EF4-FFF2-40B4-BE49-F238E27FC236}">
                  <a16:creationId xmlns:a16="http://schemas.microsoft.com/office/drawing/2014/main" id="{A157051C-A2B0-1D40-868F-A59ED302BED8}"/>
                </a:ext>
              </a:extLst>
            </p:cNvPr>
            <p:cNvSpPr/>
            <p:nvPr/>
          </p:nvSpPr>
          <p:spPr>
            <a:xfrm>
              <a:off x="2142075" y="418400"/>
              <a:ext cx="8675" cy="44900"/>
            </a:xfrm>
            <a:custGeom>
              <a:avLst/>
              <a:gdLst/>
              <a:ahLst/>
              <a:cxnLst/>
              <a:rect l="l" t="t" r="r" b="b"/>
              <a:pathLst>
                <a:path w="347" h="1796" fill="none" extrusionOk="0">
                  <a:moveTo>
                    <a:pt x="347" y="1796"/>
                  </a:moveTo>
                  <a:lnTo>
                    <a:pt x="1" y="1796"/>
                  </a:lnTo>
                  <a:lnTo>
                    <a:pt x="1" y="1"/>
                  </a:lnTo>
                  <a:lnTo>
                    <a:pt x="347" y="1"/>
                  </a:lnTo>
                  <a:lnTo>
                    <a:pt x="347" y="17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59;p549">
              <a:extLst>
                <a:ext uri="{FF2B5EF4-FFF2-40B4-BE49-F238E27FC236}">
                  <a16:creationId xmlns:a16="http://schemas.microsoft.com/office/drawing/2014/main" id="{A474782D-0BD7-E14D-87D4-B70E11B7623F}"/>
                </a:ext>
              </a:extLst>
            </p:cNvPr>
            <p:cNvSpPr/>
            <p:nvPr/>
          </p:nvSpPr>
          <p:spPr>
            <a:xfrm>
              <a:off x="2157025" y="397925"/>
              <a:ext cx="31525" cy="65375"/>
            </a:xfrm>
            <a:custGeom>
              <a:avLst/>
              <a:gdLst/>
              <a:ahLst/>
              <a:cxnLst/>
              <a:rect l="l" t="t" r="r" b="b"/>
              <a:pathLst>
                <a:path w="1261" h="2615" extrusionOk="0">
                  <a:moveTo>
                    <a:pt x="883" y="1"/>
                  </a:moveTo>
                  <a:lnTo>
                    <a:pt x="757" y="32"/>
                  </a:lnTo>
                  <a:lnTo>
                    <a:pt x="662" y="64"/>
                  </a:lnTo>
                  <a:lnTo>
                    <a:pt x="568" y="127"/>
                  </a:lnTo>
                  <a:lnTo>
                    <a:pt x="505" y="221"/>
                  </a:lnTo>
                  <a:lnTo>
                    <a:pt x="442" y="316"/>
                  </a:lnTo>
                  <a:lnTo>
                    <a:pt x="442" y="442"/>
                  </a:lnTo>
                  <a:lnTo>
                    <a:pt x="410" y="568"/>
                  </a:lnTo>
                  <a:lnTo>
                    <a:pt x="410" y="820"/>
                  </a:lnTo>
                  <a:lnTo>
                    <a:pt x="1" y="820"/>
                  </a:lnTo>
                  <a:lnTo>
                    <a:pt x="1" y="1135"/>
                  </a:lnTo>
                  <a:lnTo>
                    <a:pt x="410" y="1135"/>
                  </a:lnTo>
                  <a:lnTo>
                    <a:pt x="410" y="2615"/>
                  </a:lnTo>
                  <a:lnTo>
                    <a:pt x="757" y="2615"/>
                  </a:lnTo>
                  <a:lnTo>
                    <a:pt x="757" y="1135"/>
                  </a:lnTo>
                  <a:lnTo>
                    <a:pt x="1261" y="1135"/>
                  </a:lnTo>
                  <a:lnTo>
                    <a:pt x="1261" y="820"/>
                  </a:lnTo>
                  <a:lnTo>
                    <a:pt x="757" y="820"/>
                  </a:lnTo>
                  <a:lnTo>
                    <a:pt x="757" y="568"/>
                  </a:lnTo>
                  <a:lnTo>
                    <a:pt x="788" y="442"/>
                  </a:lnTo>
                  <a:lnTo>
                    <a:pt x="851" y="347"/>
                  </a:lnTo>
                  <a:lnTo>
                    <a:pt x="914" y="316"/>
                  </a:lnTo>
                  <a:lnTo>
                    <a:pt x="1040" y="284"/>
                  </a:lnTo>
                  <a:lnTo>
                    <a:pt x="1166" y="284"/>
                  </a:lnTo>
                  <a:lnTo>
                    <a:pt x="1261" y="316"/>
                  </a:lnTo>
                  <a:lnTo>
                    <a:pt x="1261" y="32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0;p549">
              <a:extLst>
                <a:ext uri="{FF2B5EF4-FFF2-40B4-BE49-F238E27FC236}">
                  <a16:creationId xmlns:a16="http://schemas.microsoft.com/office/drawing/2014/main" id="{E0F7732F-62E2-9C4D-A7D7-8460A148F58E}"/>
                </a:ext>
              </a:extLst>
            </p:cNvPr>
            <p:cNvSpPr/>
            <p:nvPr/>
          </p:nvSpPr>
          <p:spPr>
            <a:xfrm>
              <a:off x="2192475" y="405025"/>
              <a:ext cx="31500" cy="59075"/>
            </a:xfrm>
            <a:custGeom>
              <a:avLst/>
              <a:gdLst/>
              <a:ahLst/>
              <a:cxnLst/>
              <a:rect l="l" t="t" r="r" b="b"/>
              <a:pathLst>
                <a:path w="1260" h="2363" extrusionOk="0">
                  <a:moveTo>
                    <a:pt x="724" y="0"/>
                  </a:moveTo>
                  <a:lnTo>
                    <a:pt x="378" y="95"/>
                  </a:lnTo>
                  <a:lnTo>
                    <a:pt x="378" y="536"/>
                  </a:lnTo>
                  <a:lnTo>
                    <a:pt x="0" y="536"/>
                  </a:lnTo>
                  <a:lnTo>
                    <a:pt x="0" y="851"/>
                  </a:lnTo>
                  <a:lnTo>
                    <a:pt x="378" y="851"/>
                  </a:lnTo>
                  <a:lnTo>
                    <a:pt x="378" y="1890"/>
                  </a:lnTo>
                  <a:lnTo>
                    <a:pt x="409" y="1984"/>
                  </a:lnTo>
                  <a:lnTo>
                    <a:pt x="409" y="2079"/>
                  </a:lnTo>
                  <a:lnTo>
                    <a:pt x="472" y="2173"/>
                  </a:lnTo>
                  <a:lnTo>
                    <a:pt x="535" y="2236"/>
                  </a:lnTo>
                  <a:lnTo>
                    <a:pt x="598" y="2299"/>
                  </a:lnTo>
                  <a:lnTo>
                    <a:pt x="693" y="2331"/>
                  </a:lnTo>
                  <a:lnTo>
                    <a:pt x="913" y="2362"/>
                  </a:lnTo>
                  <a:lnTo>
                    <a:pt x="1071" y="2331"/>
                  </a:lnTo>
                  <a:lnTo>
                    <a:pt x="1260" y="2299"/>
                  </a:lnTo>
                  <a:lnTo>
                    <a:pt x="1260" y="2016"/>
                  </a:lnTo>
                  <a:lnTo>
                    <a:pt x="1134" y="2047"/>
                  </a:lnTo>
                  <a:lnTo>
                    <a:pt x="882" y="2047"/>
                  </a:lnTo>
                  <a:lnTo>
                    <a:pt x="787" y="1984"/>
                  </a:lnTo>
                  <a:lnTo>
                    <a:pt x="756" y="1921"/>
                  </a:lnTo>
                  <a:lnTo>
                    <a:pt x="724" y="1795"/>
                  </a:lnTo>
                  <a:lnTo>
                    <a:pt x="724" y="851"/>
                  </a:lnTo>
                  <a:lnTo>
                    <a:pt x="1260" y="851"/>
                  </a:lnTo>
                  <a:lnTo>
                    <a:pt x="1260" y="536"/>
                  </a:lnTo>
                  <a:lnTo>
                    <a:pt x="724" y="536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1;p549">
              <a:extLst>
                <a:ext uri="{FF2B5EF4-FFF2-40B4-BE49-F238E27FC236}">
                  <a16:creationId xmlns:a16="http://schemas.microsoft.com/office/drawing/2014/main" id="{B759E612-8832-D841-B1AE-EF0AE5BD6B4E}"/>
                </a:ext>
              </a:extLst>
            </p:cNvPr>
            <p:cNvSpPr/>
            <p:nvPr/>
          </p:nvSpPr>
          <p:spPr>
            <a:xfrm>
              <a:off x="2246000" y="401875"/>
              <a:ext cx="50425" cy="61425"/>
            </a:xfrm>
            <a:custGeom>
              <a:avLst/>
              <a:gdLst/>
              <a:ahLst/>
              <a:cxnLst/>
              <a:rect l="l" t="t" r="r" b="b"/>
              <a:pathLst>
                <a:path w="2017" h="2457" extrusionOk="0">
                  <a:moveTo>
                    <a:pt x="1386" y="410"/>
                  </a:moveTo>
                  <a:lnTo>
                    <a:pt x="1386" y="1544"/>
                  </a:lnTo>
                  <a:lnTo>
                    <a:pt x="410" y="1544"/>
                  </a:lnTo>
                  <a:lnTo>
                    <a:pt x="1386" y="410"/>
                  </a:lnTo>
                  <a:close/>
                  <a:moveTo>
                    <a:pt x="1323" y="0"/>
                  </a:moveTo>
                  <a:lnTo>
                    <a:pt x="1" y="1544"/>
                  </a:lnTo>
                  <a:lnTo>
                    <a:pt x="1" y="1827"/>
                  </a:lnTo>
                  <a:lnTo>
                    <a:pt x="1386" y="1827"/>
                  </a:lnTo>
                  <a:lnTo>
                    <a:pt x="1386" y="2457"/>
                  </a:lnTo>
                  <a:lnTo>
                    <a:pt x="1733" y="2457"/>
                  </a:lnTo>
                  <a:lnTo>
                    <a:pt x="1733" y="1827"/>
                  </a:lnTo>
                  <a:lnTo>
                    <a:pt x="2016" y="1827"/>
                  </a:lnTo>
                  <a:lnTo>
                    <a:pt x="2016" y="1544"/>
                  </a:lnTo>
                  <a:lnTo>
                    <a:pt x="1733" y="1544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2;p549">
              <a:extLst>
                <a:ext uri="{FF2B5EF4-FFF2-40B4-BE49-F238E27FC236}">
                  <a16:creationId xmlns:a16="http://schemas.microsoft.com/office/drawing/2014/main" id="{C27C81B3-698A-6940-BEF6-6CF6BF2EAF24}"/>
                </a:ext>
              </a:extLst>
            </p:cNvPr>
            <p:cNvSpPr/>
            <p:nvPr/>
          </p:nvSpPr>
          <p:spPr>
            <a:xfrm>
              <a:off x="1816125" y="307400"/>
              <a:ext cx="324400" cy="65375"/>
            </a:xfrm>
            <a:custGeom>
              <a:avLst/>
              <a:gdLst/>
              <a:ahLst/>
              <a:cxnLst/>
              <a:rect l="l" t="t" r="r" b="b"/>
              <a:pathLst>
                <a:path w="12976" h="2615" extrusionOk="0">
                  <a:moveTo>
                    <a:pt x="1197" y="630"/>
                  </a:moveTo>
                  <a:lnTo>
                    <a:pt x="1323" y="662"/>
                  </a:lnTo>
                  <a:lnTo>
                    <a:pt x="1449" y="725"/>
                  </a:lnTo>
                  <a:lnTo>
                    <a:pt x="1481" y="819"/>
                  </a:lnTo>
                  <a:lnTo>
                    <a:pt x="1512" y="914"/>
                  </a:lnTo>
                  <a:lnTo>
                    <a:pt x="1481" y="1040"/>
                  </a:lnTo>
                  <a:lnTo>
                    <a:pt x="1449" y="1103"/>
                  </a:lnTo>
                  <a:lnTo>
                    <a:pt x="1323" y="1166"/>
                  </a:lnTo>
                  <a:lnTo>
                    <a:pt x="1197" y="1197"/>
                  </a:lnTo>
                  <a:lnTo>
                    <a:pt x="599" y="1197"/>
                  </a:lnTo>
                  <a:lnTo>
                    <a:pt x="599" y="630"/>
                  </a:lnTo>
                  <a:close/>
                  <a:moveTo>
                    <a:pt x="3276" y="1166"/>
                  </a:moveTo>
                  <a:lnTo>
                    <a:pt x="3402" y="1229"/>
                  </a:lnTo>
                  <a:lnTo>
                    <a:pt x="3496" y="1323"/>
                  </a:lnTo>
                  <a:lnTo>
                    <a:pt x="3528" y="1449"/>
                  </a:lnTo>
                  <a:lnTo>
                    <a:pt x="2772" y="1449"/>
                  </a:lnTo>
                  <a:lnTo>
                    <a:pt x="2835" y="1323"/>
                  </a:lnTo>
                  <a:lnTo>
                    <a:pt x="2898" y="1229"/>
                  </a:lnTo>
                  <a:lnTo>
                    <a:pt x="3024" y="1166"/>
                  </a:lnTo>
                  <a:close/>
                  <a:moveTo>
                    <a:pt x="5449" y="1197"/>
                  </a:moveTo>
                  <a:lnTo>
                    <a:pt x="5543" y="1229"/>
                  </a:lnTo>
                  <a:lnTo>
                    <a:pt x="5638" y="1260"/>
                  </a:lnTo>
                  <a:lnTo>
                    <a:pt x="5732" y="1323"/>
                  </a:lnTo>
                  <a:lnTo>
                    <a:pt x="5732" y="1984"/>
                  </a:lnTo>
                  <a:lnTo>
                    <a:pt x="5638" y="2047"/>
                  </a:lnTo>
                  <a:lnTo>
                    <a:pt x="5543" y="2079"/>
                  </a:lnTo>
                  <a:lnTo>
                    <a:pt x="5449" y="2110"/>
                  </a:lnTo>
                  <a:lnTo>
                    <a:pt x="5354" y="2142"/>
                  </a:lnTo>
                  <a:lnTo>
                    <a:pt x="5228" y="2110"/>
                  </a:lnTo>
                  <a:lnTo>
                    <a:pt x="5134" y="2079"/>
                  </a:lnTo>
                  <a:lnTo>
                    <a:pt x="4977" y="1984"/>
                  </a:lnTo>
                  <a:lnTo>
                    <a:pt x="4882" y="1827"/>
                  </a:lnTo>
                  <a:lnTo>
                    <a:pt x="4851" y="1764"/>
                  </a:lnTo>
                  <a:lnTo>
                    <a:pt x="4851" y="1669"/>
                  </a:lnTo>
                  <a:lnTo>
                    <a:pt x="4851" y="1543"/>
                  </a:lnTo>
                  <a:lnTo>
                    <a:pt x="4882" y="1480"/>
                  </a:lnTo>
                  <a:lnTo>
                    <a:pt x="4977" y="1323"/>
                  </a:lnTo>
                  <a:lnTo>
                    <a:pt x="5134" y="1229"/>
                  </a:lnTo>
                  <a:lnTo>
                    <a:pt x="5228" y="1197"/>
                  </a:lnTo>
                  <a:close/>
                  <a:moveTo>
                    <a:pt x="10582" y="1858"/>
                  </a:moveTo>
                  <a:lnTo>
                    <a:pt x="10740" y="1890"/>
                  </a:lnTo>
                  <a:lnTo>
                    <a:pt x="10740" y="2142"/>
                  </a:lnTo>
                  <a:lnTo>
                    <a:pt x="10582" y="2205"/>
                  </a:lnTo>
                  <a:lnTo>
                    <a:pt x="10267" y="2205"/>
                  </a:lnTo>
                  <a:lnTo>
                    <a:pt x="10173" y="2173"/>
                  </a:lnTo>
                  <a:lnTo>
                    <a:pt x="10110" y="2110"/>
                  </a:lnTo>
                  <a:lnTo>
                    <a:pt x="10078" y="2047"/>
                  </a:lnTo>
                  <a:lnTo>
                    <a:pt x="10110" y="1953"/>
                  </a:lnTo>
                  <a:lnTo>
                    <a:pt x="10173" y="1890"/>
                  </a:lnTo>
                  <a:lnTo>
                    <a:pt x="10267" y="1858"/>
                  </a:lnTo>
                  <a:close/>
                  <a:moveTo>
                    <a:pt x="1" y="126"/>
                  </a:moveTo>
                  <a:lnTo>
                    <a:pt x="1" y="2583"/>
                  </a:lnTo>
                  <a:lnTo>
                    <a:pt x="599" y="2583"/>
                  </a:lnTo>
                  <a:lnTo>
                    <a:pt x="599" y="1701"/>
                  </a:lnTo>
                  <a:lnTo>
                    <a:pt x="1071" y="1701"/>
                  </a:lnTo>
                  <a:lnTo>
                    <a:pt x="1544" y="2583"/>
                  </a:lnTo>
                  <a:lnTo>
                    <a:pt x="2205" y="2583"/>
                  </a:lnTo>
                  <a:lnTo>
                    <a:pt x="1670" y="1606"/>
                  </a:lnTo>
                  <a:lnTo>
                    <a:pt x="1859" y="1480"/>
                  </a:lnTo>
                  <a:lnTo>
                    <a:pt x="2016" y="1323"/>
                  </a:lnTo>
                  <a:lnTo>
                    <a:pt x="2111" y="1134"/>
                  </a:lnTo>
                  <a:lnTo>
                    <a:pt x="2142" y="914"/>
                  </a:lnTo>
                  <a:lnTo>
                    <a:pt x="2111" y="756"/>
                  </a:lnTo>
                  <a:lnTo>
                    <a:pt x="2079" y="599"/>
                  </a:lnTo>
                  <a:lnTo>
                    <a:pt x="1985" y="473"/>
                  </a:lnTo>
                  <a:lnTo>
                    <a:pt x="1890" y="347"/>
                  </a:lnTo>
                  <a:lnTo>
                    <a:pt x="1764" y="252"/>
                  </a:lnTo>
                  <a:lnTo>
                    <a:pt x="1607" y="189"/>
                  </a:lnTo>
                  <a:lnTo>
                    <a:pt x="1449" y="126"/>
                  </a:lnTo>
                  <a:close/>
                  <a:moveTo>
                    <a:pt x="7149" y="126"/>
                  </a:moveTo>
                  <a:lnTo>
                    <a:pt x="7149" y="2583"/>
                  </a:lnTo>
                  <a:lnTo>
                    <a:pt x="7779" y="2583"/>
                  </a:lnTo>
                  <a:lnTo>
                    <a:pt x="7779" y="1638"/>
                  </a:lnTo>
                  <a:lnTo>
                    <a:pt x="8787" y="1638"/>
                  </a:lnTo>
                  <a:lnTo>
                    <a:pt x="8787" y="2583"/>
                  </a:lnTo>
                  <a:lnTo>
                    <a:pt x="9385" y="2583"/>
                  </a:lnTo>
                  <a:lnTo>
                    <a:pt x="9385" y="126"/>
                  </a:lnTo>
                  <a:lnTo>
                    <a:pt x="8787" y="126"/>
                  </a:lnTo>
                  <a:lnTo>
                    <a:pt x="8787" y="1071"/>
                  </a:lnTo>
                  <a:lnTo>
                    <a:pt x="7779" y="1071"/>
                  </a:lnTo>
                  <a:lnTo>
                    <a:pt x="7779" y="126"/>
                  </a:lnTo>
                  <a:close/>
                  <a:moveTo>
                    <a:pt x="3150" y="693"/>
                  </a:moveTo>
                  <a:lnTo>
                    <a:pt x="2961" y="725"/>
                  </a:lnTo>
                  <a:lnTo>
                    <a:pt x="2772" y="756"/>
                  </a:lnTo>
                  <a:lnTo>
                    <a:pt x="2615" y="851"/>
                  </a:lnTo>
                  <a:lnTo>
                    <a:pt x="2457" y="977"/>
                  </a:lnTo>
                  <a:lnTo>
                    <a:pt x="2363" y="1103"/>
                  </a:lnTo>
                  <a:lnTo>
                    <a:pt x="2268" y="1292"/>
                  </a:lnTo>
                  <a:lnTo>
                    <a:pt x="2205" y="1449"/>
                  </a:lnTo>
                  <a:lnTo>
                    <a:pt x="2174" y="1669"/>
                  </a:lnTo>
                  <a:lnTo>
                    <a:pt x="2205" y="1858"/>
                  </a:lnTo>
                  <a:lnTo>
                    <a:pt x="2268" y="2047"/>
                  </a:lnTo>
                  <a:lnTo>
                    <a:pt x="2363" y="2205"/>
                  </a:lnTo>
                  <a:lnTo>
                    <a:pt x="2489" y="2362"/>
                  </a:lnTo>
                  <a:lnTo>
                    <a:pt x="2646" y="2457"/>
                  </a:lnTo>
                  <a:lnTo>
                    <a:pt x="2804" y="2551"/>
                  </a:lnTo>
                  <a:lnTo>
                    <a:pt x="2993" y="2614"/>
                  </a:lnTo>
                  <a:lnTo>
                    <a:pt x="3433" y="2614"/>
                  </a:lnTo>
                  <a:lnTo>
                    <a:pt x="3622" y="2551"/>
                  </a:lnTo>
                  <a:lnTo>
                    <a:pt x="3811" y="2457"/>
                  </a:lnTo>
                  <a:lnTo>
                    <a:pt x="3969" y="2331"/>
                  </a:lnTo>
                  <a:lnTo>
                    <a:pt x="3591" y="2016"/>
                  </a:lnTo>
                  <a:lnTo>
                    <a:pt x="3528" y="2079"/>
                  </a:lnTo>
                  <a:lnTo>
                    <a:pt x="3433" y="2110"/>
                  </a:lnTo>
                  <a:lnTo>
                    <a:pt x="3339" y="2142"/>
                  </a:lnTo>
                  <a:lnTo>
                    <a:pt x="3087" y="2142"/>
                  </a:lnTo>
                  <a:lnTo>
                    <a:pt x="2961" y="2079"/>
                  </a:lnTo>
                  <a:lnTo>
                    <a:pt x="2835" y="1984"/>
                  </a:lnTo>
                  <a:lnTo>
                    <a:pt x="2772" y="1858"/>
                  </a:lnTo>
                  <a:lnTo>
                    <a:pt x="4095" y="1858"/>
                  </a:lnTo>
                  <a:lnTo>
                    <a:pt x="4095" y="1701"/>
                  </a:lnTo>
                  <a:lnTo>
                    <a:pt x="4095" y="1512"/>
                  </a:lnTo>
                  <a:lnTo>
                    <a:pt x="4032" y="1292"/>
                  </a:lnTo>
                  <a:lnTo>
                    <a:pt x="3937" y="1134"/>
                  </a:lnTo>
                  <a:lnTo>
                    <a:pt x="3843" y="977"/>
                  </a:lnTo>
                  <a:lnTo>
                    <a:pt x="3685" y="851"/>
                  </a:lnTo>
                  <a:lnTo>
                    <a:pt x="3528" y="756"/>
                  </a:lnTo>
                  <a:lnTo>
                    <a:pt x="3370" y="725"/>
                  </a:lnTo>
                  <a:lnTo>
                    <a:pt x="3150" y="693"/>
                  </a:lnTo>
                  <a:close/>
                  <a:moveTo>
                    <a:pt x="6299" y="0"/>
                  </a:moveTo>
                  <a:lnTo>
                    <a:pt x="5732" y="126"/>
                  </a:lnTo>
                  <a:lnTo>
                    <a:pt x="5732" y="819"/>
                  </a:lnTo>
                  <a:lnTo>
                    <a:pt x="5512" y="725"/>
                  </a:lnTo>
                  <a:lnTo>
                    <a:pt x="5260" y="693"/>
                  </a:lnTo>
                  <a:lnTo>
                    <a:pt x="5071" y="725"/>
                  </a:lnTo>
                  <a:lnTo>
                    <a:pt x="4882" y="788"/>
                  </a:lnTo>
                  <a:lnTo>
                    <a:pt x="4725" y="851"/>
                  </a:lnTo>
                  <a:lnTo>
                    <a:pt x="4567" y="977"/>
                  </a:lnTo>
                  <a:lnTo>
                    <a:pt x="4441" y="1103"/>
                  </a:lnTo>
                  <a:lnTo>
                    <a:pt x="4347" y="1292"/>
                  </a:lnTo>
                  <a:lnTo>
                    <a:pt x="4315" y="1449"/>
                  </a:lnTo>
                  <a:lnTo>
                    <a:pt x="4284" y="1669"/>
                  </a:lnTo>
                  <a:lnTo>
                    <a:pt x="4315" y="1858"/>
                  </a:lnTo>
                  <a:lnTo>
                    <a:pt x="4347" y="2047"/>
                  </a:lnTo>
                  <a:lnTo>
                    <a:pt x="4441" y="2205"/>
                  </a:lnTo>
                  <a:lnTo>
                    <a:pt x="4567" y="2331"/>
                  </a:lnTo>
                  <a:lnTo>
                    <a:pt x="4693" y="2457"/>
                  </a:lnTo>
                  <a:lnTo>
                    <a:pt x="4882" y="2551"/>
                  </a:lnTo>
                  <a:lnTo>
                    <a:pt x="5040" y="2583"/>
                  </a:lnTo>
                  <a:lnTo>
                    <a:pt x="5228" y="2614"/>
                  </a:lnTo>
                  <a:lnTo>
                    <a:pt x="5386" y="2614"/>
                  </a:lnTo>
                  <a:lnTo>
                    <a:pt x="5512" y="2583"/>
                  </a:lnTo>
                  <a:lnTo>
                    <a:pt x="5638" y="2520"/>
                  </a:lnTo>
                  <a:lnTo>
                    <a:pt x="5732" y="2457"/>
                  </a:lnTo>
                  <a:lnTo>
                    <a:pt x="5732" y="2583"/>
                  </a:lnTo>
                  <a:lnTo>
                    <a:pt x="6299" y="2583"/>
                  </a:lnTo>
                  <a:lnTo>
                    <a:pt x="6299" y="0"/>
                  </a:lnTo>
                  <a:close/>
                  <a:moveTo>
                    <a:pt x="10299" y="693"/>
                  </a:moveTo>
                  <a:lnTo>
                    <a:pt x="10110" y="725"/>
                  </a:lnTo>
                  <a:lnTo>
                    <a:pt x="9889" y="788"/>
                  </a:lnTo>
                  <a:lnTo>
                    <a:pt x="9669" y="882"/>
                  </a:lnTo>
                  <a:lnTo>
                    <a:pt x="9858" y="1323"/>
                  </a:lnTo>
                  <a:lnTo>
                    <a:pt x="10173" y="1197"/>
                  </a:lnTo>
                  <a:lnTo>
                    <a:pt x="10425" y="1166"/>
                  </a:lnTo>
                  <a:lnTo>
                    <a:pt x="10582" y="1197"/>
                  </a:lnTo>
                  <a:lnTo>
                    <a:pt x="10677" y="1229"/>
                  </a:lnTo>
                  <a:lnTo>
                    <a:pt x="10771" y="1323"/>
                  </a:lnTo>
                  <a:lnTo>
                    <a:pt x="10771" y="1449"/>
                  </a:lnTo>
                  <a:lnTo>
                    <a:pt x="10771" y="1543"/>
                  </a:lnTo>
                  <a:lnTo>
                    <a:pt x="10582" y="1480"/>
                  </a:lnTo>
                  <a:lnTo>
                    <a:pt x="10173" y="1480"/>
                  </a:lnTo>
                  <a:lnTo>
                    <a:pt x="10047" y="1512"/>
                  </a:lnTo>
                  <a:lnTo>
                    <a:pt x="9889" y="1575"/>
                  </a:lnTo>
                  <a:lnTo>
                    <a:pt x="9795" y="1638"/>
                  </a:lnTo>
                  <a:lnTo>
                    <a:pt x="9700" y="1701"/>
                  </a:lnTo>
                  <a:lnTo>
                    <a:pt x="9637" y="1795"/>
                  </a:lnTo>
                  <a:lnTo>
                    <a:pt x="9606" y="1921"/>
                  </a:lnTo>
                  <a:lnTo>
                    <a:pt x="9574" y="2047"/>
                  </a:lnTo>
                  <a:lnTo>
                    <a:pt x="9606" y="2173"/>
                  </a:lnTo>
                  <a:lnTo>
                    <a:pt x="9637" y="2268"/>
                  </a:lnTo>
                  <a:lnTo>
                    <a:pt x="9700" y="2362"/>
                  </a:lnTo>
                  <a:lnTo>
                    <a:pt x="9763" y="2457"/>
                  </a:lnTo>
                  <a:lnTo>
                    <a:pt x="9858" y="2520"/>
                  </a:lnTo>
                  <a:lnTo>
                    <a:pt x="9984" y="2583"/>
                  </a:lnTo>
                  <a:lnTo>
                    <a:pt x="10110" y="2614"/>
                  </a:lnTo>
                  <a:lnTo>
                    <a:pt x="10393" y="2614"/>
                  </a:lnTo>
                  <a:lnTo>
                    <a:pt x="10551" y="2583"/>
                  </a:lnTo>
                  <a:lnTo>
                    <a:pt x="10677" y="2551"/>
                  </a:lnTo>
                  <a:lnTo>
                    <a:pt x="10771" y="2488"/>
                  </a:lnTo>
                  <a:lnTo>
                    <a:pt x="10771" y="2583"/>
                  </a:lnTo>
                  <a:lnTo>
                    <a:pt x="11338" y="2583"/>
                  </a:lnTo>
                  <a:lnTo>
                    <a:pt x="11338" y="1386"/>
                  </a:lnTo>
                  <a:lnTo>
                    <a:pt x="11338" y="1229"/>
                  </a:lnTo>
                  <a:lnTo>
                    <a:pt x="11275" y="1103"/>
                  </a:lnTo>
                  <a:lnTo>
                    <a:pt x="11212" y="977"/>
                  </a:lnTo>
                  <a:lnTo>
                    <a:pt x="11118" y="882"/>
                  </a:lnTo>
                  <a:lnTo>
                    <a:pt x="11023" y="788"/>
                  </a:lnTo>
                  <a:lnTo>
                    <a:pt x="10866" y="725"/>
                  </a:lnTo>
                  <a:lnTo>
                    <a:pt x="10708" y="693"/>
                  </a:lnTo>
                  <a:close/>
                  <a:moveTo>
                    <a:pt x="12440" y="126"/>
                  </a:moveTo>
                  <a:lnTo>
                    <a:pt x="11873" y="252"/>
                  </a:lnTo>
                  <a:lnTo>
                    <a:pt x="11873" y="725"/>
                  </a:lnTo>
                  <a:lnTo>
                    <a:pt x="11495" y="725"/>
                  </a:lnTo>
                  <a:lnTo>
                    <a:pt x="11495" y="1197"/>
                  </a:lnTo>
                  <a:lnTo>
                    <a:pt x="11873" y="1197"/>
                  </a:lnTo>
                  <a:lnTo>
                    <a:pt x="11873" y="2016"/>
                  </a:lnTo>
                  <a:lnTo>
                    <a:pt x="11873" y="2173"/>
                  </a:lnTo>
                  <a:lnTo>
                    <a:pt x="11905" y="2299"/>
                  </a:lnTo>
                  <a:lnTo>
                    <a:pt x="11968" y="2394"/>
                  </a:lnTo>
                  <a:lnTo>
                    <a:pt x="12031" y="2457"/>
                  </a:lnTo>
                  <a:lnTo>
                    <a:pt x="12125" y="2520"/>
                  </a:lnTo>
                  <a:lnTo>
                    <a:pt x="12251" y="2583"/>
                  </a:lnTo>
                  <a:lnTo>
                    <a:pt x="12377" y="2614"/>
                  </a:lnTo>
                  <a:lnTo>
                    <a:pt x="12755" y="2614"/>
                  </a:lnTo>
                  <a:lnTo>
                    <a:pt x="12944" y="2551"/>
                  </a:lnTo>
                  <a:lnTo>
                    <a:pt x="12944" y="2110"/>
                  </a:lnTo>
                  <a:lnTo>
                    <a:pt x="12818" y="2142"/>
                  </a:lnTo>
                  <a:lnTo>
                    <a:pt x="12692" y="2142"/>
                  </a:lnTo>
                  <a:lnTo>
                    <a:pt x="12566" y="2110"/>
                  </a:lnTo>
                  <a:lnTo>
                    <a:pt x="12503" y="2079"/>
                  </a:lnTo>
                  <a:lnTo>
                    <a:pt x="12440" y="2016"/>
                  </a:lnTo>
                  <a:lnTo>
                    <a:pt x="12440" y="1921"/>
                  </a:lnTo>
                  <a:lnTo>
                    <a:pt x="12440" y="1197"/>
                  </a:lnTo>
                  <a:lnTo>
                    <a:pt x="12976" y="1197"/>
                  </a:lnTo>
                  <a:lnTo>
                    <a:pt x="12976" y="725"/>
                  </a:lnTo>
                  <a:lnTo>
                    <a:pt x="12440" y="725"/>
                  </a:lnTo>
                  <a:lnTo>
                    <a:pt x="12440" y="12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3;p549">
              <a:extLst>
                <a:ext uri="{FF2B5EF4-FFF2-40B4-BE49-F238E27FC236}">
                  <a16:creationId xmlns:a16="http://schemas.microsoft.com/office/drawing/2014/main" id="{B0B54A5A-B171-294B-A31D-59E8C64C0B66}"/>
                </a:ext>
              </a:extLst>
            </p:cNvPr>
            <p:cNvSpPr/>
            <p:nvPr/>
          </p:nvSpPr>
          <p:spPr>
            <a:xfrm>
              <a:off x="2103500" y="310550"/>
              <a:ext cx="37025" cy="62225"/>
            </a:xfrm>
            <a:custGeom>
              <a:avLst/>
              <a:gdLst/>
              <a:ahLst/>
              <a:cxnLst/>
              <a:rect l="l" t="t" r="r" b="b"/>
              <a:pathLst>
                <a:path w="1481" h="2489" fill="none" extrusionOk="0">
                  <a:moveTo>
                    <a:pt x="378" y="1890"/>
                  </a:moveTo>
                  <a:lnTo>
                    <a:pt x="378" y="1890"/>
                  </a:lnTo>
                  <a:lnTo>
                    <a:pt x="378" y="2047"/>
                  </a:lnTo>
                  <a:lnTo>
                    <a:pt x="410" y="2173"/>
                  </a:lnTo>
                  <a:lnTo>
                    <a:pt x="473" y="2268"/>
                  </a:lnTo>
                  <a:lnTo>
                    <a:pt x="536" y="2331"/>
                  </a:lnTo>
                  <a:lnTo>
                    <a:pt x="630" y="2394"/>
                  </a:lnTo>
                  <a:lnTo>
                    <a:pt x="756" y="2457"/>
                  </a:lnTo>
                  <a:lnTo>
                    <a:pt x="882" y="2488"/>
                  </a:lnTo>
                  <a:lnTo>
                    <a:pt x="1040" y="2488"/>
                  </a:lnTo>
                  <a:lnTo>
                    <a:pt x="1040" y="2488"/>
                  </a:lnTo>
                  <a:lnTo>
                    <a:pt x="1260" y="2488"/>
                  </a:lnTo>
                  <a:lnTo>
                    <a:pt x="1449" y="2425"/>
                  </a:lnTo>
                  <a:lnTo>
                    <a:pt x="1449" y="1984"/>
                  </a:lnTo>
                  <a:lnTo>
                    <a:pt x="1449" y="1984"/>
                  </a:lnTo>
                  <a:lnTo>
                    <a:pt x="1323" y="2016"/>
                  </a:lnTo>
                  <a:lnTo>
                    <a:pt x="1197" y="2016"/>
                  </a:lnTo>
                  <a:lnTo>
                    <a:pt x="1197" y="2016"/>
                  </a:lnTo>
                  <a:lnTo>
                    <a:pt x="1071" y="1984"/>
                  </a:lnTo>
                  <a:lnTo>
                    <a:pt x="1008" y="1953"/>
                  </a:lnTo>
                  <a:lnTo>
                    <a:pt x="945" y="1890"/>
                  </a:lnTo>
                  <a:lnTo>
                    <a:pt x="945" y="1795"/>
                  </a:lnTo>
                  <a:lnTo>
                    <a:pt x="945" y="1071"/>
                  </a:lnTo>
                  <a:lnTo>
                    <a:pt x="1481" y="1071"/>
                  </a:lnTo>
                  <a:lnTo>
                    <a:pt x="1481" y="599"/>
                  </a:lnTo>
                  <a:lnTo>
                    <a:pt x="945" y="599"/>
                  </a:lnTo>
                  <a:lnTo>
                    <a:pt x="945" y="0"/>
                  </a:lnTo>
                  <a:lnTo>
                    <a:pt x="378" y="126"/>
                  </a:lnTo>
                  <a:lnTo>
                    <a:pt x="378" y="599"/>
                  </a:lnTo>
                  <a:lnTo>
                    <a:pt x="0" y="599"/>
                  </a:lnTo>
                  <a:lnTo>
                    <a:pt x="0" y="1071"/>
                  </a:lnTo>
                  <a:lnTo>
                    <a:pt x="378" y="1071"/>
                  </a:lnTo>
                  <a:lnTo>
                    <a:pt x="378" y="18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4;p549">
              <a:extLst>
                <a:ext uri="{FF2B5EF4-FFF2-40B4-BE49-F238E27FC236}">
                  <a16:creationId xmlns:a16="http://schemas.microsoft.com/office/drawing/2014/main" id="{7BB62D3E-B221-BA4E-A3CC-8A5FAEADA164}"/>
                </a:ext>
              </a:extLst>
            </p:cNvPr>
            <p:cNvSpPr/>
            <p:nvPr/>
          </p:nvSpPr>
          <p:spPr>
            <a:xfrm>
              <a:off x="2068075" y="353850"/>
              <a:ext cx="16550" cy="8675"/>
            </a:xfrm>
            <a:custGeom>
              <a:avLst/>
              <a:gdLst/>
              <a:ahLst/>
              <a:cxnLst/>
              <a:rect l="l" t="t" r="r" b="b"/>
              <a:pathLst>
                <a:path w="662" h="347" fill="none" extrusionOk="0">
                  <a:moveTo>
                    <a:pt x="0" y="189"/>
                  </a:moveTo>
                  <a:lnTo>
                    <a:pt x="0" y="189"/>
                  </a:lnTo>
                  <a:lnTo>
                    <a:pt x="32" y="95"/>
                  </a:lnTo>
                  <a:lnTo>
                    <a:pt x="95" y="32"/>
                  </a:lnTo>
                  <a:lnTo>
                    <a:pt x="189" y="0"/>
                  </a:lnTo>
                  <a:lnTo>
                    <a:pt x="315" y="0"/>
                  </a:lnTo>
                  <a:lnTo>
                    <a:pt x="315" y="0"/>
                  </a:lnTo>
                  <a:lnTo>
                    <a:pt x="504" y="0"/>
                  </a:lnTo>
                  <a:lnTo>
                    <a:pt x="662" y="32"/>
                  </a:lnTo>
                  <a:lnTo>
                    <a:pt x="662" y="284"/>
                  </a:lnTo>
                  <a:lnTo>
                    <a:pt x="662" y="284"/>
                  </a:lnTo>
                  <a:lnTo>
                    <a:pt x="504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189" y="347"/>
                  </a:lnTo>
                  <a:lnTo>
                    <a:pt x="95" y="315"/>
                  </a:lnTo>
                  <a:lnTo>
                    <a:pt x="32" y="252"/>
                  </a:lnTo>
                  <a:lnTo>
                    <a:pt x="0" y="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5;p549">
              <a:extLst>
                <a:ext uri="{FF2B5EF4-FFF2-40B4-BE49-F238E27FC236}">
                  <a16:creationId xmlns:a16="http://schemas.microsoft.com/office/drawing/2014/main" id="{366D5A67-A47C-D542-9CD9-4241972BE1A7}"/>
                </a:ext>
              </a:extLst>
            </p:cNvPr>
            <p:cNvSpPr/>
            <p:nvPr/>
          </p:nvSpPr>
          <p:spPr>
            <a:xfrm>
              <a:off x="2055475" y="324725"/>
              <a:ext cx="44100" cy="48050"/>
            </a:xfrm>
            <a:custGeom>
              <a:avLst/>
              <a:gdLst/>
              <a:ahLst/>
              <a:cxnLst/>
              <a:rect l="l" t="t" r="r" b="b"/>
              <a:pathLst>
                <a:path w="1764" h="1922" fill="none" extrusionOk="0">
                  <a:moveTo>
                    <a:pt x="693" y="1921"/>
                  </a:moveTo>
                  <a:lnTo>
                    <a:pt x="693" y="1921"/>
                  </a:lnTo>
                  <a:lnTo>
                    <a:pt x="819" y="1921"/>
                  </a:lnTo>
                  <a:lnTo>
                    <a:pt x="977" y="1890"/>
                  </a:lnTo>
                  <a:lnTo>
                    <a:pt x="1103" y="1858"/>
                  </a:lnTo>
                  <a:lnTo>
                    <a:pt x="1197" y="1795"/>
                  </a:lnTo>
                  <a:lnTo>
                    <a:pt x="1197" y="1890"/>
                  </a:lnTo>
                  <a:lnTo>
                    <a:pt x="1764" y="1890"/>
                  </a:lnTo>
                  <a:lnTo>
                    <a:pt x="1764" y="693"/>
                  </a:lnTo>
                  <a:lnTo>
                    <a:pt x="1764" y="693"/>
                  </a:lnTo>
                  <a:lnTo>
                    <a:pt x="1764" y="536"/>
                  </a:lnTo>
                  <a:lnTo>
                    <a:pt x="1701" y="410"/>
                  </a:lnTo>
                  <a:lnTo>
                    <a:pt x="1638" y="284"/>
                  </a:lnTo>
                  <a:lnTo>
                    <a:pt x="1544" y="189"/>
                  </a:lnTo>
                  <a:lnTo>
                    <a:pt x="1449" y="95"/>
                  </a:lnTo>
                  <a:lnTo>
                    <a:pt x="1292" y="32"/>
                  </a:lnTo>
                  <a:lnTo>
                    <a:pt x="1134" y="0"/>
                  </a:lnTo>
                  <a:lnTo>
                    <a:pt x="945" y="0"/>
                  </a:lnTo>
                  <a:lnTo>
                    <a:pt x="945" y="0"/>
                  </a:lnTo>
                  <a:lnTo>
                    <a:pt x="725" y="0"/>
                  </a:lnTo>
                  <a:lnTo>
                    <a:pt x="536" y="32"/>
                  </a:lnTo>
                  <a:lnTo>
                    <a:pt x="315" y="95"/>
                  </a:lnTo>
                  <a:lnTo>
                    <a:pt x="95" y="189"/>
                  </a:lnTo>
                  <a:lnTo>
                    <a:pt x="284" y="630"/>
                  </a:lnTo>
                  <a:lnTo>
                    <a:pt x="284" y="630"/>
                  </a:lnTo>
                  <a:lnTo>
                    <a:pt x="599" y="504"/>
                  </a:lnTo>
                  <a:lnTo>
                    <a:pt x="851" y="473"/>
                  </a:lnTo>
                  <a:lnTo>
                    <a:pt x="851" y="473"/>
                  </a:lnTo>
                  <a:lnTo>
                    <a:pt x="1008" y="504"/>
                  </a:lnTo>
                  <a:lnTo>
                    <a:pt x="1103" y="536"/>
                  </a:lnTo>
                  <a:lnTo>
                    <a:pt x="1197" y="630"/>
                  </a:lnTo>
                  <a:lnTo>
                    <a:pt x="1197" y="756"/>
                  </a:lnTo>
                  <a:lnTo>
                    <a:pt x="1197" y="850"/>
                  </a:lnTo>
                  <a:lnTo>
                    <a:pt x="1197" y="850"/>
                  </a:lnTo>
                  <a:lnTo>
                    <a:pt x="1008" y="787"/>
                  </a:lnTo>
                  <a:lnTo>
                    <a:pt x="788" y="787"/>
                  </a:lnTo>
                  <a:lnTo>
                    <a:pt x="788" y="787"/>
                  </a:lnTo>
                  <a:lnTo>
                    <a:pt x="599" y="787"/>
                  </a:lnTo>
                  <a:lnTo>
                    <a:pt x="473" y="819"/>
                  </a:lnTo>
                  <a:lnTo>
                    <a:pt x="315" y="882"/>
                  </a:lnTo>
                  <a:lnTo>
                    <a:pt x="221" y="945"/>
                  </a:lnTo>
                  <a:lnTo>
                    <a:pt x="126" y="1008"/>
                  </a:lnTo>
                  <a:lnTo>
                    <a:pt x="63" y="1102"/>
                  </a:lnTo>
                  <a:lnTo>
                    <a:pt x="32" y="1228"/>
                  </a:lnTo>
                  <a:lnTo>
                    <a:pt x="0" y="1354"/>
                  </a:lnTo>
                  <a:lnTo>
                    <a:pt x="0" y="1354"/>
                  </a:lnTo>
                  <a:lnTo>
                    <a:pt x="32" y="1480"/>
                  </a:lnTo>
                  <a:lnTo>
                    <a:pt x="63" y="1575"/>
                  </a:lnTo>
                  <a:lnTo>
                    <a:pt x="126" y="1669"/>
                  </a:lnTo>
                  <a:lnTo>
                    <a:pt x="189" y="1764"/>
                  </a:lnTo>
                  <a:lnTo>
                    <a:pt x="284" y="1827"/>
                  </a:lnTo>
                  <a:lnTo>
                    <a:pt x="410" y="1890"/>
                  </a:lnTo>
                  <a:lnTo>
                    <a:pt x="536" y="1921"/>
                  </a:lnTo>
                  <a:lnTo>
                    <a:pt x="693" y="19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6;p549">
              <a:extLst>
                <a:ext uri="{FF2B5EF4-FFF2-40B4-BE49-F238E27FC236}">
                  <a16:creationId xmlns:a16="http://schemas.microsoft.com/office/drawing/2014/main" id="{5E71D55C-67BA-3A41-A837-6B2F353B1790}"/>
                </a:ext>
              </a:extLst>
            </p:cNvPr>
            <p:cNvSpPr/>
            <p:nvPr/>
          </p:nvSpPr>
          <p:spPr>
            <a:xfrm>
              <a:off x="1994850" y="310550"/>
              <a:ext cx="55925" cy="61425"/>
            </a:xfrm>
            <a:custGeom>
              <a:avLst/>
              <a:gdLst/>
              <a:ahLst/>
              <a:cxnLst/>
              <a:rect l="l" t="t" r="r" b="b"/>
              <a:pathLst>
                <a:path w="2237" h="2457" fill="none" extrusionOk="0">
                  <a:moveTo>
                    <a:pt x="0" y="2457"/>
                  </a:moveTo>
                  <a:lnTo>
                    <a:pt x="630" y="2457"/>
                  </a:lnTo>
                  <a:lnTo>
                    <a:pt x="630" y="1512"/>
                  </a:lnTo>
                  <a:lnTo>
                    <a:pt x="1638" y="1512"/>
                  </a:lnTo>
                  <a:lnTo>
                    <a:pt x="1638" y="2457"/>
                  </a:lnTo>
                  <a:lnTo>
                    <a:pt x="2236" y="2457"/>
                  </a:lnTo>
                  <a:lnTo>
                    <a:pt x="2236" y="0"/>
                  </a:lnTo>
                  <a:lnTo>
                    <a:pt x="1638" y="0"/>
                  </a:lnTo>
                  <a:lnTo>
                    <a:pt x="1638" y="945"/>
                  </a:lnTo>
                  <a:lnTo>
                    <a:pt x="630" y="945"/>
                  </a:lnTo>
                  <a:lnTo>
                    <a:pt x="630" y="0"/>
                  </a:lnTo>
                  <a:lnTo>
                    <a:pt x="0" y="0"/>
                  </a:lnTo>
                  <a:lnTo>
                    <a:pt x="0" y="24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7;p549">
              <a:extLst>
                <a:ext uri="{FF2B5EF4-FFF2-40B4-BE49-F238E27FC236}">
                  <a16:creationId xmlns:a16="http://schemas.microsoft.com/office/drawing/2014/main" id="{CC2BABE4-C0A5-744E-B073-28322CB369E8}"/>
                </a:ext>
              </a:extLst>
            </p:cNvPr>
            <p:cNvSpPr/>
            <p:nvPr/>
          </p:nvSpPr>
          <p:spPr>
            <a:xfrm>
              <a:off x="1937375" y="337325"/>
              <a:ext cx="22075" cy="23625"/>
            </a:xfrm>
            <a:custGeom>
              <a:avLst/>
              <a:gdLst/>
              <a:ahLst/>
              <a:cxnLst/>
              <a:rect l="l" t="t" r="r" b="b"/>
              <a:pathLst>
                <a:path w="883" h="945" fill="none" extrusionOk="0">
                  <a:moveTo>
                    <a:pt x="1" y="472"/>
                  </a:moveTo>
                  <a:lnTo>
                    <a:pt x="1" y="472"/>
                  </a:lnTo>
                  <a:lnTo>
                    <a:pt x="1" y="346"/>
                  </a:lnTo>
                  <a:lnTo>
                    <a:pt x="32" y="283"/>
                  </a:lnTo>
                  <a:lnTo>
                    <a:pt x="127" y="126"/>
                  </a:lnTo>
                  <a:lnTo>
                    <a:pt x="284" y="32"/>
                  </a:lnTo>
                  <a:lnTo>
                    <a:pt x="378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99" y="0"/>
                  </a:lnTo>
                  <a:lnTo>
                    <a:pt x="693" y="32"/>
                  </a:lnTo>
                  <a:lnTo>
                    <a:pt x="788" y="63"/>
                  </a:lnTo>
                  <a:lnTo>
                    <a:pt x="882" y="126"/>
                  </a:lnTo>
                  <a:lnTo>
                    <a:pt x="882" y="787"/>
                  </a:lnTo>
                  <a:lnTo>
                    <a:pt x="882" y="787"/>
                  </a:lnTo>
                  <a:lnTo>
                    <a:pt x="788" y="850"/>
                  </a:lnTo>
                  <a:lnTo>
                    <a:pt x="693" y="882"/>
                  </a:lnTo>
                  <a:lnTo>
                    <a:pt x="599" y="913"/>
                  </a:lnTo>
                  <a:lnTo>
                    <a:pt x="504" y="945"/>
                  </a:lnTo>
                  <a:lnTo>
                    <a:pt x="504" y="945"/>
                  </a:lnTo>
                  <a:lnTo>
                    <a:pt x="378" y="913"/>
                  </a:lnTo>
                  <a:lnTo>
                    <a:pt x="284" y="882"/>
                  </a:lnTo>
                  <a:lnTo>
                    <a:pt x="127" y="787"/>
                  </a:lnTo>
                  <a:lnTo>
                    <a:pt x="32" y="630"/>
                  </a:lnTo>
                  <a:lnTo>
                    <a:pt x="1" y="567"/>
                  </a:lnTo>
                  <a:lnTo>
                    <a:pt x="1" y="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8;p549">
              <a:extLst>
                <a:ext uri="{FF2B5EF4-FFF2-40B4-BE49-F238E27FC236}">
                  <a16:creationId xmlns:a16="http://schemas.microsoft.com/office/drawing/2014/main" id="{C51C7ACB-C8F1-F24E-9297-DF2A6B444F5B}"/>
                </a:ext>
              </a:extLst>
            </p:cNvPr>
            <p:cNvSpPr/>
            <p:nvPr/>
          </p:nvSpPr>
          <p:spPr>
            <a:xfrm>
              <a:off x="1923200" y="307400"/>
              <a:ext cx="50425" cy="65375"/>
            </a:xfrm>
            <a:custGeom>
              <a:avLst/>
              <a:gdLst/>
              <a:ahLst/>
              <a:cxnLst/>
              <a:rect l="l" t="t" r="r" b="b"/>
              <a:pathLst>
                <a:path w="2017" h="2615" fill="none" extrusionOk="0">
                  <a:moveTo>
                    <a:pt x="1449" y="2583"/>
                  </a:moveTo>
                  <a:lnTo>
                    <a:pt x="2016" y="2583"/>
                  </a:lnTo>
                  <a:lnTo>
                    <a:pt x="2016" y="0"/>
                  </a:lnTo>
                  <a:lnTo>
                    <a:pt x="1449" y="126"/>
                  </a:lnTo>
                  <a:lnTo>
                    <a:pt x="1449" y="819"/>
                  </a:lnTo>
                  <a:lnTo>
                    <a:pt x="1449" y="819"/>
                  </a:lnTo>
                  <a:lnTo>
                    <a:pt x="1229" y="725"/>
                  </a:lnTo>
                  <a:lnTo>
                    <a:pt x="977" y="693"/>
                  </a:lnTo>
                  <a:lnTo>
                    <a:pt x="977" y="693"/>
                  </a:lnTo>
                  <a:lnTo>
                    <a:pt x="788" y="725"/>
                  </a:lnTo>
                  <a:lnTo>
                    <a:pt x="599" y="788"/>
                  </a:lnTo>
                  <a:lnTo>
                    <a:pt x="442" y="851"/>
                  </a:lnTo>
                  <a:lnTo>
                    <a:pt x="284" y="977"/>
                  </a:lnTo>
                  <a:lnTo>
                    <a:pt x="158" y="1103"/>
                  </a:lnTo>
                  <a:lnTo>
                    <a:pt x="64" y="1292"/>
                  </a:lnTo>
                  <a:lnTo>
                    <a:pt x="32" y="1449"/>
                  </a:lnTo>
                  <a:lnTo>
                    <a:pt x="1" y="1669"/>
                  </a:lnTo>
                  <a:lnTo>
                    <a:pt x="1" y="1669"/>
                  </a:lnTo>
                  <a:lnTo>
                    <a:pt x="32" y="1858"/>
                  </a:lnTo>
                  <a:lnTo>
                    <a:pt x="64" y="2047"/>
                  </a:lnTo>
                  <a:lnTo>
                    <a:pt x="158" y="2205"/>
                  </a:lnTo>
                  <a:lnTo>
                    <a:pt x="284" y="2331"/>
                  </a:lnTo>
                  <a:lnTo>
                    <a:pt x="410" y="2457"/>
                  </a:lnTo>
                  <a:lnTo>
                    <a:pt x="599" y="2551"/>
                  </a:lnTo>
                  <a:lnTo>
                    <a:pt x="757" y="2583"/>
                  </a:lnTo>
                  <a:lnTo>
                    <a:pt x="945" y="2614"/>
                  </a:lnTo>
                  <a:lnTo>
                    <a:pt x="945" y="2614"/>
                  </a:lnTo>
                  <a:lnTo>
                    <a:pt x="1103" y="2614"/>
                  </a:lnTo>
                  <a:lnTo>
                    <a:pt x="1229" y="2583"/>
                  </a:lnTo>
                  <a:lnTo>
                    <a:pt x="1355" y="2520"/>
                  </a:lnTo>
                  <a:lnTo>
                    <a:pt x="1449" y="2457"/>
                  </a:lnTo>
                  <a:lnTo>
                    <a:pt x="1449" y="2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69;p549">
              <a:extLst>
                <a:ext uri="{FF2B5EF4-FFF2-40B4-BE49-F238E27FC236}">
                  <a16:creationId xmlns:a16="http://schemas.microsoft.com/office/drawing/2014/main" id="{242B9F92-8952-BD4F-81E3-929A5FF49AAE}"/>
                </a:ext>
              </a:extLst>
            </p:cNvPr>
            <p:cNvSpPr/>
            <p:nvPr/>
          </p:nvSpPr>
          <p:spPr>
            <a:xfrm>
              <a:off x="1885425" y="336525"/>
              <a:ext cx="18900" cy="7100"/>
            </a:xfrm>
            <a:custGeom>
              <a:avLst/>
              <a:gdLst/>
              <a:ahLst/>
              <a:cxnLst/>
              <a:rect l="l" t="t" r="r" b="b"/>
              <a:pathLst>
                <a:path w="756" h="284" fill="none" extrusionOk="0">
                  <a:moveTo>
                    <a:pt x="378" y="1"/>
                  </a:moveTo>
                  <a:lnTo>
                    <a:pt x="378" y="1"/>
                  </a:lnTo>
                  <a:lnTo>
                    <a:pt x="504" y="1"/>
                  </a:lnTo>
                  <a:lnTo>
                    <a:pt x="630" y="64"/>
                  </a:lnTo>
                  <a:lnTo>
                    <a:pt x="724" y="158"/>
                  </a:lnTo>
                  <a:lnTo>
                    <a:pt x="756" y="28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63" y="158"/>
                  </a:lnTo>
                  <a:lnTo>
                    <a:pt x="126" y="64"/>
                  </a:lnTo>
                  <a:lnTo>
                    <a:pt x="252" y="1"/>
                  </a:lnTo>
                  <a:lnTo>
                    <a:pt x="3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0;p549">
              <a:extLst>
                <a:ext uri="{FF2B5EF4-FFF2-40B4-BE49-F238E27FC236}">
                  <a16:creationId xmlns:a16="http://schemas.microsoft.com/office/drawing/2014/main" id="{59D7E239-698A-984A-9922-C849F9A3C2CE}"/>
                </a:ext>
              </a:extLst>
            </p:cNvPr>
            <p:cNvSpPr/>
            <p:nvPr/>
          </p:nvSpPr>
          <p:spPr>
            <a:xfrm>
              <a:off x="1870450" y="324725"/>
              <a:ext cx="48050" cy="48050"/>
            </a:xfrm>
            <a:custGeom>
              <a:avLst/>
              <a:gdLst/>
              <a:ahLst/>
              <a:cxnLst/>
              <a:rect l="l" t="t" r="r" b="b"/>
              <a:pathLst>
                <a:path w="1922" h="1922" fill="none" extrusionOk="0">
                  <a:moveTo>
                    <a:pt x="1" y="976"/>
                  </a:moveTo>
                  <a:lnTo>
                    <a:pt x="1" y="976"/>
                  </a:lnTo>
                  <a:lnTo>
                    <a:pt x="32" y="1165"/>
                  </a:lnTo>
                  <a:lnTo>
                    <a:pt x="95" y="1354"/>
                  </a:lnTo>
                  <a:lnTo>
                    <a:pt x="190" y="1512"/>
                  </a:lnTo>
                  <a:lnTo>
                    <a:pt x="316" y="1669"/>
                  </a:lnTo>
                  <a:lnTo>
                    <a:pt x="473" y="1764"/>
                  </a:lnTo>
                  <a:lnTo>
                    <a:pt x="631" y="1858"/>
                  </a:lnTo>
                  <a:lnTo>
                    <a:pt x="820" y="1921"/>
                  </a:lnTo>
                  <a:lnTo>
                    <a:pt x="1040" y="1921"/>
                  </a:lnTo>
                  <a:lnTo>
                    <a:pt x="1040" y="1921"/>
                  </a:lnTo>
                  <a:lnTo>
                    <a:pt x="1260" y="1921"/>
                  </a:lnTo>
                  <a:lnTo>
                    <a:pt x="1449" y="1858"/>
                  </a:lnTo>
                  <a:lnTo>
                    <a:pt x="1638" y="1764"/>
                  </a:lnTo>
                  <a:lnTo>
                    <a:pt x="1796" y="1638"/>
                  </a:lnTo>
                  <a:lnTo>
                    <a:pt x="1418" y="1323"/>
                  </a:lnTo>
                  <a:lnTo>
                    <a:pt x="1418" y="1323"/>
                  </a:lnTo>
                  <a:lnTo>
                    <a:pt x="1355" y="1386"/>
                  </a:lnTo>
                  <a:lnTo>
                    <a:pt x="1260" y="1417"/>
                  </a:lnTo>
                  <a:lnTo>
                    <a:pt x="1166" y="1449"/>
                  </a:lnTo>
                  <a:lnTo>
                    <a:pt x="1071" y="1449"/>
                  </a:lnTo>
                  <a:lnTo>
                    <a:pt x="1071" y="1449"/>
                  </a:lnTo>
                  <a:lnTo>
                    <a:pt x="914" y="1449"/>
                  </a:lnTo>
                  <a:lnTo>
                    <a:pt x="788" y="1386"/>
                  </a:lnTo>
                  <a:lnTo>
                    <a:pt x="662" y="1291"/>
                  </a:lnTo>
                  <a:lnTo>
                    <a:pt x="599" y="1165"/>
                  </a:lnTo>
                  <a:lnTo>
                    <a:pt x="1922" y="1165"/>
                  </a:lnTo>
                  <a:lnTo>
                    <a:pt x="1922" y="1008"/>
                  </a:lnTo>
                  <a:lnTo>
                    <a:pt x="1922" y="1008"/>
                  </a:lnTo>
                  <a:lnTo>
                    <a:pt x="1922" y="819"/>
                  </a:lnTo>
                  <a:lnTo>
                    <a:pt x="1859" y="599"/>
                  </a:lnTo>
                  <a:lnTo>
                    <a:pt x="1764" y="441"/>
                  </a:lnTo>
                  <a:lnTo>
                    <a:pt x="1670" y="284"/>
                  </a:lnTo>
                  <a:lnTo>
                    <a:pt x="1512" y="158"/>
                  </a:lnTo>
                  <a:lnTo>
                    <a:pt x="1355" y="63"/>
                  </a:lnTo>
                  <a:lnTo>
                    <a:pt x="1197" y="32"/>
                  </a:lnTo>
                  <a:lnTo>
                    <a:pt x="977" y="0"/>
                  </a:lnTo>
                  <a:lnTo>
                    <a:pt x="977" y="0"/>
                  </a:lnTo>
                  <a:lnTo>
                    <a:pt x="788" y="32"/>
                  </a:lnTo>
                  <a:lnTo>
                    <a:pt x="599" y="63"/>
                  </a:lnTo>
                  <a:lnTo>
                    <a:pt x="442" y="158"/>
                  </a:lnTo>
                  <a:lnTo>
                    <a:pt x="284" y="284"/>
                  </a:lnTo>
                  <a:lnTo>
                    <a:pt x="190" y="410"/>
                  </a:lnTo>
                  <a:lnTo>
                    <a:pt x="95" y="599"/>
                  </a:lnTo>
                  <a:lnTo>
                    <a:pt x="32" y="756"/>
                  </a:lnTo>
                  <a:lnTo>
                    <a:pt x="1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1;p549">
              <a:extLst>
                <a:ext uri="{FF2B5EF4-FFF2-40B4-BE49-F238E27FC236}">
                  <a16:creationId xmlns:a16="http://schemas.microsoft.com/office/drawing/2014/main" id="{CFDDB99F-59A3-174C-B058-065DACD61555}"/>
                </a:ext>
              </a:extLst>
            </p:cNvPr>
            <p:cNvSpPr/>
            <p:nvPr/>
          </p:nvSpPr>
          <p:spPr>
            <a:xfrm>
              <a:off x="1831100" y="323150"/>
              <a:ext cx="22850" cy="14200"/>
            </a:xfrm>
            <a:custGeom>
              <a:avLst/>
              <a:gdLst/>
              <a:ahLst/>
              <a:cxnLst/>
              <a:rect l="l" t="t" r="r" b="b"/>
              <a:pathLst>
                <a:path w="914" h="568" fill="none" extrusionOk="0">
                  <a:moveTo>
                    <a:pt x="598" y="0"/>
                  </a:moveTo>
                  <a:lnTo>
                    <a:pt x="598" y="0"/>
                  </a:lnTo>
                  <a:lnTo>
                    <a:pt x="724" y="32"/>
                  </a:lnTo>
                  <a:lnTo>
                    <a:pt x="850" y="95"/>
                  </a:lnTo>
                  <a:lnTo>
                    <a:pt x="882" y="189"/>
                  </a:lnTo>
                  <a:lnTo>
                    <a:pt x="913" y="284"/>
                  </a:lnTo>
                  <a:lnTo>
                    <a:pt x="913" y="284"/>
                  </a:lnTo>
                  <a:lnTo>
                    <a:pt x="882" y="410"/>
                  </a:lnTo>
                  <a:lnTo>
                    <a:pt x="850" y="473"/>
                  </a:lnTo>
                  <a:lnTo>
                    <a:pt x="724" y="536"/>
                  </a:lnTo>
                  <a:lnTo>
                    <a:pt x="598" y="567"/>
                  </a:lnTo>
                  <a:lnTo>
                    <a:pt x="0" y="567"/>
                  </a:lnTo>
                  <a:lnTo>
                    <a:pt x="0" y="0"/>
                  </a:lnTo>
                  <a:lnTo>
                    <a:pt x="5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72;p549">
              <a:extLst>
                <a:ext uri="{FF2B5EF4-FFF2-40B4-BE49-F238E27FC236}">
                  <a16:creationId xmlns:a16="http://schemas.microsoft.com/office/drawing/2014/main" id="{56B49685-DC70-5A4F-A710-2E906BB43C3C}"/>
                </a:ext>
              </a:extLst>
            </p:cNvPr>
            <p:cNvSpPr/>
            <p:nvPr/>
          </p:nvSpPr>
          <p:spPr>
            <a:xfrm>
              <a:off x="1816125" y="310550"/>
              <a:ext cx="55150" cy="61425"/>
            </a:xfrm>
            <a:custGeom>
              <a:avLst/>
              <a:gdLst/>
              <a:ahLst/>
              <a:cxnLst/>
              <a:rect l="l" t="t" r="r" b="b"/>
              <a:pathLst>
                <a:path w="2206" h="2457" fill="none" extrusionOk="0">
                  <a:moveTo>
                    <a:pt x="1" y="2457"/>
                  </a:moveTo>
                  <a:lnTo>
                    <a:pt x="599" y="2457"/>
                  </a:lnTo>
                  <a:lnTo>
                    <a:pt x="599" y="1575"/>
                  </a:lnTo>
                  <a:lnTo>
                    <a:pt x="1071" y="1575"/>
                  </a:lnTo>
                  <a:lnTo>
                    <a:pt x="1544" y="2457"/>
                  </a:lnTo>
                  <a:lnTo>
                    <a:pt x="2205" y="2457"/>
                  </a:lnTo>
                  <a:lnTo>
                    <a:pt x="1670" y="1480"/>
                  </a:lnTo>
                  <a:lnTo>
                    <a:pt x="1670" y="1480"/>
                  </a:lnTo>
                  <a:lnTo>
                    <a:pt x="1859" y="1354"/>
                  </a:lnTo>
                  <a:lnTo>
                    <a:pt x="2016" y="1197"/>
                  </a:lnTo>
                  <a:lnTo>
                    <a:pt x="2111" y="1008"/>
                  </a:lnTo>
                  <a:lnTo>
                    <a:pt x="2142" y="788"/>
                  </a:lnTo>
                  <a:lnTo>
                    <a:pt x="2142" y="788"/>
                  </a:lnTo>
                  <a:lnTo>
                    <a:pt x="2111" y="630"/>
                  </a:lnTo>
                  <a:lnTo>
                    <a:pt x="2079" y="473"/>
                  </a:lnTo>
                  <a:lnTo>
                    <a:pt x="1985" y="347"/>
                  </a:lnTo>
                  <a:lnTo>
                    <a:pt x="1890" y="221"/>
                  </a:lnTo>
                  <a:lnTo>
                    <a:pt x="1764" y="126"/>
                  </a:lnTo>
                  <a:lnTo>
                    <a:pt x="1607" y="63"/>
                  </a:lnTo>
                  <a:lnTo>
                    <a:pt x="1449" y="0"/>
                  </a:lnTo>
                  <a:lnTo>
                    <a:pt x="1260" y="0"/>
                  </a:lnTo>
                  <a:lnTo>
                    <a:pt x="1" y="0"/>
                  </a:lnTo>
                  <a:lnTo>
                    <a:pt x="1" y="24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73;p549">
              <a:extLst>
                <a:ext uri="{FF2B5EF4-FFF2-40B4-BE49-F238E27FC236}">
                  <a16:creationId xmlns:a16="http://schemas.microsoft.com/office/drawing/2014/main" id="{9EDED8BC-A3D6-B043-A803-DFA9BFDC295F}"/>
                </a:ext>
              </a:extLst>
            </p:cNvPr>
            <p:cNvSpPr/>
            <p:nvPr/>
          </p:nvSpPr>
          <p:spPr>
            <a:xfrm>
              <a:off x="1655525" y="276700"/>
              <a:ext cx="116550" cy="68500"/>
            </a:xfrm>
            <a:custGeom>
              <a:avLst/>
              <a:gdLst/>
              <a:ahLst/>
              <a:cxnLst/>
              <a:rect l="l" t="t" r="r" b="b"/>
              <a:pathLst>
                <a:path w="4662" h="2740" extrusionOk="0">
                  <a:moveTo>
                    <a:pt x="2425" y="0"/>
                  </a:moveTo>
                  <a:lnTo>
                    <a:pt x="2173" y="32"/>
                  </a:lnTo>
                  <a:lnTo>
                    <a:pt x="1921" y="95"/>
                  </a:lnTo>
                  <a:lnTo>
                    <a:pt x="1701" y="158"/>
                  </a:lnTo>
                  <a:lnTo>
                    <a:pt x="1480" y="252"/>
                  </a:lnTo>
                  <a:lnTo>
                    <a:pt x="1260" y="378"/>
                  </a:lnTo>
                  <a:lnTo>
                    <a:pt x="1040" y="504"/>
                  </a:lnTo>
                  <a:lnTo>
                    <a:pt x="851" y="661"/>
                  </a:lnTo>
                  <a:lnTo>
                    <a:pt x="693" y="850"/>
                  </a:lnTo>
                  <a:lnTo>
                    <a:pt x="504" y="1039"/>
                  </a:lnTo>
                  <a:lnTo>
                    <a:pt x="378" y="1260"/>
                  </a:lnTo>
                  <a:lnTo>
                    <a:pt x="252" y="1480"/>
                  </a:lnTo>
                  <a:lnTo>
                    <a:pt x="126" y="1795"/>
                  </a:lnTo>
                  <a:lnTo>
                    <a:pt x="63" y="2110"/>
                  </a:lnTo>
                  <a:lnTo>
                    <a:pt x="0" y="2425"/>
                  </a:lnTo>
                  <a:lnTo>
                    <a:pt x="32" y="2740"/>
                  </a:lnTo>
                  <a:lnTo>
                    <a:pt x="914" y="2425"/>
                  </a:lnTo>
                  <a:lnTo>
                    <a:pt x="977" y="2142"/>
                  </a:lnTo>
                  <a:lnTo>
                    <a:pt x="1071" y="1858"/>
                  </a:lnTo>
                  <a:lnTo>
                    <a:pt x="1229" y="1575"/>
                  </a:lnTo>
                  <a:lnTo>
                    <a:pt x="1449" y="1323"/>
                  </a:lnTo>
                  <a:lnTo>
                    <a:pt x="1701" y="1134"/>
                  </a:lnTo>
                  <a:lnTo>
                    <a:pt x="2016" y="1008"/>
                  </a:lnTo>
                  <a:lnTo>
                    <a:pt x="2299" y="913"/>
                  </a:lnTo>
                  <a:lnTo>
                    <a:pt x="2646" y="913"/>
                  </a:lnTo>
                  <a:lnTo>
                    <a:pt x="2961" y="945"/>
                  </a:lnTo>
                  <a:lnTo>
                    <a:pt x="3276" y="1039"/>
                  </a:lnTo>
                  <a:lnTo>
                    <a:pt x="3527" y="1197"/>
                  </a:lnTo>
                  <a:lnTo>
                    <a:pt x="3748" y="1386"/>
                  </a:lnTo>
                  <a:lnTo>
                    <a:pt x="4661" y="1071"/>
                  </a:lnTo>
                  <a:lnTo>
                    <a:pt x="4441" y="819"/>
                  </a:lnTo>
                  <a:lnTo>
                    <a:pt x="4220" y="598"/>
                  </a:lnTo>
                  <a:lnTo>
                    <a:pt x="3937" y="410"/>
                  </a:lnTo>
                  <a:lnTo>
                    <a:pt x="3653" y="252"/>
                  </a:lnTo>
                  <a:lnTo>
                    <a:pt x="3401" y="158"/>
                  </a:lnTo>
                  <a:lnTo>
                    <a:pt x="3150" y="63"/>
                  </a:lnTo>
                  <a:lnTo>
                    <a:pt x="2898" y="32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E62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74;p549">
              <a:extLst>
                <a:ext uri="{FF2B5EF4-FFF2-40B4-BE49-F238E27FC236}">
                  <a16:creationId xmlns:a16="http://schemas.microsoft.com/office/drawing/2014/main" id="{FDAD9715-A80B-2349-98E0-5C74C5C92481}"/>
                </a:ext>
              </a:extLst>
            </p:cNvPr>
            <p:cNvSpPr/>
            <p:nvPr/>
          </p:nvSpPr>
          <p:spPr>
            <a:xfrm>
              <a:off x="1655525" y="276700"/>
              <a:ext cx="116550" cy="68500"/>
            </a:xfrm>
            <a:custGeom>
              <a:avLst/>
              <a:gdLst/>
              <a:ahLst/>
              <a:cxnLst/>
              <a:rect l="l" t="t" r="r" b="b"/>
              <a:pathLst>
                <a:path w="4662" h="2740" fill="none" extrusionOk="0">
                  <a:moveTo>
                    <a:pt x="3276" y="1039"/>
                  </a:moveTo>
                  <a:lnTo>
                    <a:pt x="3276" y="1039"/>
                  </a:lnTo>
                  <a:lnTo>
                    <a:pt x="3527" y="1197"/>
                  </a:lnTo>
                  <a:lnTo>
                    <a:pt x="3748" y="1386"/>
                  </a:lnTo>
                  <a:lnTo>
                    <a:pt x="4661" y="1071"/>
                  </a:lnTo>
                  <a:lnTo>
                    <a:pt x="4661" y="1071"/>
                  </a:lnTo>
                  <a:lnTo>
                    <a:pt x="4441" y="819"/>
                  </a:lnTo>
                  <a:lnTo>
                    <a:pt x="4220" y="598"/>
                  </a:lnTo>
                  <a:lnTo>
                    <a:pt x="3937" y="410"/>
                  </a:lnTo>
                  <a:lnTo>
                    <a:pt x="3653" y="252"/>
                  </a:lnTo>
                  <a:lnTo>
                    <a:pt x="3653" y="252"/>
                  </a:lnTo>
                  <a:lnTo>
                    <a:pt x="3401" y="158"/>
                  </a:lnTo>
                  <a:lnTo>
                    <a:pt x="3150" y="63"/>
                  </a:lnTo>
                  <a:lnTo>
                    <a:pt x="2898" y="32"/>
                  </a:lnTo>
                  <a:lnTo>
                    <a:pt x="2677" y="0"/>
                  </a:lnTo>
                  <a:lnTo>
                    <a:pt x="2425" y="0"/>
                  </a:lnTo>
                  <a:lnTo>
                    <a:pt x="2173" y="32"/>
                  </a:lnTo>
                  <a:lnTo>
                    <a:pt x="1921" y="95"/>
                  </a:lnTo>
                  <a:lnTo>
                    <a:pt x="1701" y="158"/>
                  </a:lnTo>
                  <a:lnTo>
                    <a:pt x="1480" y="252"/>
                  </a:lnTo>
                  <a:lnTo>
                    <a:pt x="1260" y="378"/>
                  </a:lnTo>
                  <a:lnTo>
                    <a:pt x="1040" y="504"/>
                  </a:lnTo>
                  <a:lnTo>
                    <a:pt x="851" y="661"/>
                  </a:lnTo>
                  <a:lnTo>
                    <a:pt x="693" y="850"/>
                  </a:lnTo>
                  <a:lnTo>
                    <a:pt x="504" y="1039"/>
                  </a:lnTo>
                  <a:lnTo>
                    <a:pt x="378" y="1260"/>
                  </a:lnTo>
                  <a:lnTo>
                    <a:pt x="252" y="1480"/>
                  </a:lnTo>
                  <a:lnTo>
                    <a:pt x="252" y="1480"/>
                  </a:lnTo>
                  <a:lnTo>
                    <a:pt x="126" y="1795"/>
                  </a:lnTo>
                  <a:lnTo>
                    <a:pt x="63" y="2110"/>
                  </a:lnTo>
                  <a:lnTo>
                    <a:pt x="0" y="2425"/>
                  </a:lnTo>
                  <a:lnTo>
                    <a:pt x="32" y="2740"/>
                  </a:lnTo>
                  <a:lnTo>
                    <a:pt x="914" y="2425"/>
                  </a:lnTo>
                  <a:lnTo>
                    <a:pt x="914" y="2425"/>
                  </a:lnTo>
                  <a:lnTo>
                    <a:pt x="977" y="2142"/>
                  </a:lnTo>
                  <a:lnTo>
                    <a:pt x="1071" y="1858"/>
                  </a:lnTo>
                  <a:lnTo>
                    <a:pt x="1071" y="1858"/>
                  </a:lnTo>
                  <a:lnTo>
                    <a:pt x="1229" y="1575"/>
                  </a:lnTo>
                  <a:lnTo>
                    <a:pt x="1449" y="1323"/>
                  </a:lnTo>
                  <a:lnTo>
                    <a:pt x="1701" y="1134"/>
                  </a:lnTo>
                  <a:lnTo>
                    <a:pt x="2016" y="1008"/>
                  </a:lnTo>
                  <a:lnTo>
                    <a:pt x="2299" y="913"/>
                  </a:lnTo>
                  <a:lnTo>
                    <a:pt x="2646" y="913"/>
                  </a:lnTo>
                  <a:lnTo>
                    <a:pt x="2961" y="945"/>
                  </a:lnTo>
                  <a:lnTo>
                    <a:pt x="3276" y="10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75;p549">
              <a:extLst>
                <a:ext uri="{FF2B5EF4-FFF2-40B4-BE49-F238E27FC236}">
                  <a16:creationId xmlns:a16="http://schemas.microsoft.com/office/drawing/2014/main" id="{FB082E75-5A7E-EC4E-AA4A-2F0739B41A38}"/>
                </a:ext>
              </a:extLst>
            </p:cNvPr>
            <p:cNvSpPr/>
            <p:nvPr/>
          </p:nvSpPr>
          <p:spPr>
            <a:xfrm>
              <a:off x="1647650" y="352275"/>
              <a:ext cx="32300" cy="29150"/>
            </a:xfrm>
            <a:custGeom>
              <a:avLst/>
              <a:gdLst/>
              <a:ahLst/>
              <a:cxnLst/>
              <a:rect l="l" t="t" r="r" b="b"/>
              <a:pathLst>
                <a:path w="1292" h="1166" extrusionOk="0">
                  <a:moveTo>
                    <a:pt x="851" y="0"/>
                  </a:moveTo>
                  <a:lnTo>
                    <a:pt x="0" y="315"/>
                  </a:lnTo>
                  <a:lnTo>
                    <a:pt x="63" y="536"/>
                  </a:lnTo>
                  <a:lnTo>
                    <a:pt x="158" y="756"/>
                  </a:lnTo>
                  <a:lnTo>
                    <a:pt x="252" y="977"/>
                  </a:lnTo>
                  <a:lnTo>
                    <a:pt x="378" y="1166"/>
                  </a:lnTo>
                  <a:lnTo>
                    <a:pt x="1292" y="851"/>
                  </a:lnTo>
                  <a:lnTo>
                    <a:pt x="1134" y="662"/>
                  </a:lnTo>
                  <a:lnTo>
                    <a:pt x="1008" y="441"/>
                  </a:lnTo>
                  <a:lnTo>
                    <a:pt x="882" y="22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E62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76;p549">
              <a:extLst>
                <a:ext uri="{FF2B5EF4-FFF2-40B4-BE49-F238E27FC236}">
                  <a16:creationId xmlns:a16="http://schemas.microsoft.com/office/drawing/2014/main" id="{B323A4D4-BEB2-8A47-A83B-C2431A5C5E2A}"/>
                </a:ext>
              </a:extLst>
            </p:cNvPr>
            <p:cNvSpPr/>
            <p:nvPr/>
          </p:nvSpPr>
          <p:spPr>
            <a:xfrm>
              <a:off x="1647650" y="352275"/>
              <a:ext cx="32300" cy="29150"/>
            </a:xfrm>
            <a:custGeom>
              <a:avLst/>
              <a:gdLst/>
              <a:ahLst/>
              <a:cxnLst/>
              <a:rect l="l" t="t" r="r" b="b"/>
              <a:pathLst>
                <a:path w="1292" h="1166" fill="none" extrusionOk="0">
                  <a:moveTo>
                    <a:pt x="851" y="0"/>
                  </a:moveTo>
                  <a:lnTo>
                    <a:pt x="0" y="315"/>
                  </a:lnTo>
                  <a:lnTo>
                    <a:pt x="0" y="315"/>
                  </a:lnTo>
                  <a:lnTo>
                    <a:pt x="63" y="536"/>
                  </a:lnTo>
                  <a:lnTo>
                    <a:pt x="158" y="756"/>
                  </a:lnTo>
                  <a:lnTo>
                    <a:pt x="252" y="977"/>
                  </a:lnTo>
                  <a:lnTo>
                    <a:pt x="378" y="1166"/>
                  </a:lnTo>
                  <a:lnTo>
                    <a:pt x="1292" y="851"/>
                  </a:lnTo>
                  <a:lnTo>
                    <a:pt x="1292" y="851"/>
                  </a:lnTo>
                  <a:lnTo>
                    <a:pt x="1134" y="662"/>
                  </a:lnTo>
                  <a:lnTo>
                    <a:pt x="1008" y="441"/>
                  </a:lnTo>
                  <a:lnTo>
                    <a:pt x="882" y="221"/>
                  </a:lnTo>
                  <a:lnTo>
                    <a:pt x="8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77;p549">
              <a:extLst>
                <a:ext uri="{FF2B5EF4-FFF2-40B4-BE49-F238E27FC236}">
                  <a16:creationId xmlns:a16="http://schemas.microsoft.com/office/drawing/2014/main" id="{41BA90FE-FD96-DA47-A7A9-24DA93C84CFF}"/>
                </a:ext>
              </a:extLst>
            </p:cNvPr>
            <p:cNvSpPr/>
            <p:nvPr/>
          </p:nvSpPr>
          <p:spPr>
            <a:xfrm>
              <a:off x="1668125" y="335750"/>
              <a:ext cx="115750" cy="68500"/>
            </a:xfrm>
            <a:custGeom>
              <a:avLst/>
              <a:gdLst/>
              <a:ahLst/>
              <a:cxnLst/>
              <a:rect l="l" t="t" r="r" b="b"/>
              <a:pathLst>
                <a:path w="4630" h="2740" extrusionOk="0">
                  <a:moveTo>
                    <a:pt x="4598" y="0"/>
                  </a:moveTo>
                  <a:lnTo>
                    <a:pt x="3716" y="315"/>
                  </a:lnTo>
                  <a:lnTo>
                    <a:pt x="3685" y="630"/>
                  </a:lnTo>
                  <a:lnTo>
                    <a:pt x="3559" y="913"/>
                  </a:lnTo>
                  <a:lnTo>
                    <a:pt x="3401" y="1197"/>
                  </a:lnTo>
                  <a:lnTo>
                    <a:pt x="3181" y="1417"/>
                  </a:lnTo>
                  <a:lnTo>
                    <a:pt x="2929" y="1606"/>
                  </a:lnTo>
                  <a:lnTo>
                    <a:pt x="2646" y="1764"/>
                  </a:lnTo>
                  <a:lnTo>
                    <a:pt x="2331" y="1827"/>
                  </a:lnTo>
                  <a:lnTo>
                    <a:pt x="2016" y="1858"/>
                  </a:lnTo>
                  <a:lnTo>
                    <a:pt x="1669" y="1827"/>
                  </a:lnTo>
                  <a:lnTo>
                    <a:pt x="1354" y="1701"/>
                  </a:lnTo>
                  <a:lnTo>
                    <a:pt x="1102" y="1543"/>
                  </a:lnTo>
                  <a:lnTo>
                    <a:pt x="882" y="1354"/>
                  </a:lnTo>
                  <a:lnTo>
                    <a:pt x="0" y="1669"/>
                  </a:lnTo>
                  <a:lnTo>
                    <a:pt x="189" y="1921"/>
                  </a:lnTo>
                  <a:lnTo>
                    <a:pt x="410" y="2142"/>
                  </a:lnTo>
                  <a:lnTo>
                    <a:pt x="693" y="2362"/>
                  </a:lnTo>
                  <a:lnTo>
                    <a:pt x="976" y="2519"/>
                  </a:lnTo>
                  <a:lnTo>
                    <a:pt x="1228" y="2614"/>
                  </a:lnTo>
                  <a:lnTo>
                    <a:pt x="1480" y="2677"/>
                  </a:lnTo>
                  <a:lnTo>
                    <a:pt x="1732" y="2740"/>
                  </a:lnTo>
                  <a:lnTo>
                    <a:pt x="2205" y="2740"/>
                  </a:lnTo>
                  <a:lnTo>
                    <a:pt x="2457" y="2708"/>
                  </a:lnTo>
                  <a:lnTo>
                    <a:pt x="2709" y="2677"/>
                  </a:lnTo>
                  <a:lnTo>
                    <a:pt x="2929" y="2614"/>
                  </a:lnTo>
                  <a:lnTo>
                    <a:pt x="3181" y="2488"/>
                  </a:lnTo>
                  <a:lnTo>
                    <a:pt x="3370" y="2393"/>
                  </a:lnTo>
                  <a:lnTo>
                    <a:pt x="3590" y="2236"/>
                  </a:lnTo>
                  <a:lnTo>
                    <a:pt x="3779" y="2079"/>
                  </a:lnTo>
                  <a:lnTo>
                    <a:pt x="3968" y="1921"/>
                  </a:lnTo>
                  <a:lnTo>
                    <a:pt x="4126" y="1732"/>
                  </a:lnTo>
                  <a:lnTo>
                    <a:pt x="4252" y="1512"/>
                  </a:lnTo>
                  <a:lnTo>
                    <a:pt x="4378" y="1291"/>
                  </a:lnTo>
                  <a:lnTo>
                    <a:pt x="4504" y="976"/>
                  </a:lnTo>
                  <a:lnTo>
                    <a:pt x="4598" y="630"/>
                  </a:lnTo>
                  <a:lnTo>
                    <a:pt x="4630" y="315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rgbClr val="E62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78;p549">
              <a:extLst>
                <a:ext uri="{FF2B5EF4-FFF2-40B4-BE49-F238E27FC236}">
                  <a16:creationId xmlns:a16="http://schemas.microsoft.com/office/drawing/2014/main" id="{E576BA78-700B-164B-8DAF-03A3C1537138}"/>
                </a:ext>
              </a:extLst>
            </p:cNvPr>
            <p:cNvSpPr/>
            <p:nvPr/>
          </p:nvSpPr>
          <p:spPr>
            <a:xfrm>
              <a:off x="1745275" y="316850"/>
              <a:ext cx="27575" cy="30725"/>
            </a:xfrm>
            <a:custGeom>
              <a:avLst/>
              <a:gdLst/>
              <a:ahLst/>
              <a:cxnLst/>
              <a:rect l="l" t="t" r="r" b="b"/>
              <a:pathLst>
                <a:path w="1103" h="1229" extrusionOk="0">
                  <a:moveTo>
                    <a:pt x="851" y="0"/>
                  </a:moveTo>
                  <a:lnTo>
                    <a:pt x="0" y="284"/>
                  </a:lnTo>
                  <a:lnTo>
                    <a:pt x="95" y="504"/>
                  </a:lnTo>
                  <a:lnTo>
                    <a:pt x="189" y="756"/>
                  </a:lnTo>
                  <a:lnTo>
                    <a:pt x="221" y="976"/>
                  </a:lnTo>
                  <a:lnTo>
                    <a:pt x="221" y="1228"/>
                  </a:lnTo>
                  <a:lnTo>
                    <a:pt x="1103" y="914"/>
                  </a:lnTo>
                  <a:lnTo>
                    <a:pt x="1071" y="662"/>
                  </a:lnTo>
                  <a:lnTo>
                    <a:pt x="1008" y="441"/>
                  </a:lnTo>
                  <a:lnTo>
                    <a:pt x="945" y="22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E62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879;p549">
              <a:extLst>
                <a:ext uri="{FF2B5EF4-FFF2-40B4-BE49-F238E27FC236}">
                  <a16:creationId xmlns:a16="http://schemas.microsoft.com/office/drawing/2014/main" id="{D9B46FCD-1E4F-B44C-A8A8-B11AAE920B23}"/>
                </a:ext>
              </a:extLst>
            </p:cNvPr>
            <p:cNvSpPr/>
            <p:nvPr/>
          </p:nvSpPr>
          <p:spPr>
            <a:xfrm>
              <a:off x="1745275" y="316850"/>
              <a:ext cx="27575" cy="30725"/>
            </a:xfrm>
            <a:custGeom>
              <a:avLst/>
              <a:gdLst/>
              <a:ahLst/>
              <a:cxnLst/>
              <a:rect l="l" t="t" r="r" b="b"/>
              <a:pathLst>
                <a:path w="1103" h="1229" fill="none" extrusionOk="0">
                  <a:moveTo>
                    <a:pt x="851" y="0"/>
                  </a:moveTo>
                  <a:lnTo>
                    <a:pt x="0" y="284"/>
                  </a:lnTo>
                  <a:lnTo>
                    <a:pt x="0" y="284"/>
                  </a:lnTo>
                  <a:lnTo>
                    <a:pt x="95" y="504"/>
                  </a:lnTo>
                  <a:lnTo>
                    <a:pt x="189" y="756"/>
                  </a:lnTo>
                  <a:lnTo>
                    <a:pt x="221" y="976"/>
                  </a:lnTo>
                  <a:lnTo>
                    <a:pt x="221" y="1228"/>
                  </a:lnTo>
                  <a:lnTo>
                    <a:pt x="1103" y="914"/>
                  </a:lnTo>
                  <a:lnTo>
                    <a:pt x="1103" y="914"/>
                  </a:lnTo>
                  <a:lnTo>
                    <a:pt x="1071" y="662"/>
                  </a:lnTo>
                  <a:lnTo>
                    <a:pt x="1008" y="441"/>
                  </a:lnTo>
                  <a:lnTo>
                    <a:pt x="945" y="221"/>
                  </a:lnTo>
                  <a:lnTo>
                    <a:pt x="8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880;p549">
              <a:extLst>
                <a:ext uri="{FF2B5EF4-FFF2-40B4-BE49-F238E27FC236}">
                  <a16:creationId xmlns:a16="http://schemas.microsoft.com/office/drawing/2014/main" id="{29802BBB-ED5D-C947-A82A-9DB566A9CC09}"/>
                </a:ext>
              </a:extLst>
            </p:cNvPr>
            <p:cNvSpPr/>
            <p:nvPr/>
          </p:nvSpPr>
          <p:spPr>
            <a:xfrm>
              <a:off x="1664975" y="334175"/>
              <a:ext cx="23625" cy="18900"/>
            </a:xfrm>
            <a:custGeom>
              <a:avLst/>
              <a:gdLst/>
              <a:ahLst/>
              <a:cxnLst/>
              <a:rect l="l" t="t" r="r" b="b"/>
              <a:pathLst>
                <a:path w="945" h="756" extrusionOk="0">
                  <a:moveTo>
                    <a:pt x="913" y="0"/>
                  </a:moveTo>
                  <a:lnTo>
                    <a:pt x="0" y="315"/>
                  </a:lnTo>
                  <a:lnTo>
                    <a:pt x="95" y="756"/>
                  </a:lnTo>
                  <a:lnTo>
                    <a:pt x="945" y="441"/>
                  </a:lnTo>
                  <a:lnTo>
                    <a:pt x="913" y="221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C5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549">
              <a:extLst>
                <a:ext uri="{FF2B5EF4-FFF2-40B4-BE49-F238E27FC236}">
                  <a16:creationId xmlns:a16="http://schemas.microsoft.com/office/drawing/2014/main" id="{96A4C74C-E589-7141-9258-F42B4792F5E3}"/>
                </a:ext>
              </a:extLst>
            </p:cNvPr>
            <p:cNvSpPr/>
            <p:nvPr/>
          </p:nvSpPr>
          <p:spPr>
            <a:xfrm>
              <a:off x="1664975" y="334175"/>
              <a:ext cx="23625" cy="18900"/>
            </a:xfrm>
            <a:custGeom>
              <a:avLst/>
              <a:gdLst/>
              <a:ahLst/>
              <a:cxnLst/>
              <a:rect l="l" t="t" r="r" b="b"/>
              <a:pathLst>
                <a:path w="945" h="756" fill="none" extrusionOk="0">
                  <a:moveTo>
                    <a:pt x="913" y="0"/>
                  </a:moveTo>
                  <a:lnTo>
                    <a:pt x="0" y="315"/>
                  </a:lnTo>
                  <a:lnTo>
                    <a:pt x="0" y="315"/>
                  </a:lnTo>
                  <a:lnTo>
                    <a:pt x="95" y="756"/>
                  </a:lnTo>
                  <a:lnTo>
                    <a:pt x="945" y="441"/>
                  </a:lnTo>
                  <a:lnTo>
                    <a:pt x="945" y="441"/>
                  </a:lnTo>
                  <a:lnTo>
                    <a:pt x="913" y="221"/>
                  </a:lnTo>
                  <a:lnTo>
                    <a:pt x="9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549">
              <a:extLst>
                <a:ext uri="{FF2B5EF4-FFF2-40B4-BE49-F238E27FC236}">
                  <a16:creationId xmlns:a16="http://schemas.microsoft.com/office/drawing/2014/main" id="{63DFBD8A-C45B-2846-9FC2-DCA20A6BCFC2}"/>
                </a:ext>
              </a:extLst>
            </p:cNvPr>
            <p:cNvSpPr/>
            <p:nvPr/>
          </p:nvSpPr>
          <p:spPr>
            <a:xfrm>
              <a:off x="1758650" y="300300"/>
              <a:ext cx="27600" cy="16575"/>
            </a:xfrm>
            <a:custGeom>
              <a:avLst/>
              <a:gdLst/>
              <a:ahLst/>
              <a:cxnLst/>
              <a:rect l="l" t="t" r="r" b="b"/>
              <a:pathLst>
                <a:path w="1104" h="663" extrusionOk="0">
                  <a:moveTo>
                    <a:pt x="883" y="1"/>
                  </a:moveTo>
                  <a:lnTo>
                    <a:pt x="1" y="316"/>
                  </a:lnTo>
                  <a:lnTo>
                    <a:pt x="158" y="473"/>
                  </a:lnTo>
                  <a:lnTo>
                    <a:pt x="253" y="662"/>
                  </a:lnTo>
                  <a:lnTo>
                    <a:pt x="1103" y="347"/>
                  </a:lnTo>
                  <a:lnTo>
                    <a:pt x="1009" y="158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C5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549">
              <a:extLst>
                <a:ext uri="{FF2B5EF4-FFF2-40B4-BE49-F238E27FC236}">
                  <a16:creationId xmlns:a16="http://schemas.microsoft.com/office/drawing/2014/main" id="{21A51599-1205-FE4F-A83B-F04803A30DF0}"/>
                </a:ext>
              </a:extLst>
            </p:cNvPr>
            <p:cNvSpPr/>
            <p:nvPr/>
          </p:nvSpPr>
          <p:spPr>
            <a:xfrm>
              <a:off x="1668125" y="335750"/>
              <a:ext cx="115750" cy="48825"/>
            </a:xfrm>
            <a:custGeom>
              <a:avLst/>
              <a:gdLst/>
              <a:ahLst/>
              <a:cxnLst/>
              <a:rect l="l" t="t" r="r" b="b"/>
              <a:pathLst>
                <a:path w="4630" h="1953" extrusionOk="0">
                  <a:moveTo>
                    <a:pt x="4598" y="0"/>
                  </a:moveTo>
                  <a:lnTo>
                    <a:pt x="3716" y="315"/>
                  </a:lnTo>
                  <a:lnTo>
                    <a:pt x="3685" y="504"/>
                  </a:lnTo>
                  <a:lnTo>
                    <a:pt x="3653" y="693"/>
                  </a:lnTo>
                  <a:lnTo>
                    <a:pt x="4630" y="346"/>
                  </a:lnTo>
                  <a:lnTo>
                    <a:pt x="4598" y="0"/>
                  </a:lnTo>
                  <a:close/>
                  <a:moveTo>
                    <a:pt x="882" y="1354"/>
                  </a:moveTo>
                  <a:lnTo>
                    <a:pt x="0" y="1669"/>
                  </a:lnTo>
                  <a:lnTo>
                    <a:pt x="221" y="1953"/>
                  </a:lnTo>
                  <a:lnTo>
                    <a:pt x="1197" y="1606"/>
                  </a:lnTo>
                  <a:lnTo>
                    <a:pt x="1039" y="1480"/>
                  </a:lnTo>
                  <a:lnTo>
                    <a:pt x="882" y="1354"/>
                  </a:lnTo>
                  <a:close/>
                </a:path>
              </a:pathLst>
            </a:custGeom>
            <a:solidFill>
              <a:srgbClr val="C5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549">
              <a:extLst>
                <a:ext uri="{FF2B5EF4-FFF2-40B4-BE49-F238E27FC236}">
                  <a16:creationId xmlns:a16="http://schemas.microsoft.com/office/drawing/2014/main" id="{FA84DA1F-FDDC-A84D-9096-5FEA12514377}"/>
                </a:ext>
              </a:extLst>
            </p:cNvPr>
            <p:cNvSpPr/>
            <p:nvPr/>
          </p:nvSpPr>
          <p:spPr>
            <a:xfrm>
              <a:off x="1668125" y="369600"/>
              <a:ext cx="29925" cy="14975"/>
            </a:xfrm>
            <a:custGeom>
              <a:avLst/>
              <a:gdLst/>
              <a:ahLst/>
              <a:cxnLst/>
              <a:rect l="l" t="t" r="r" b="b"/>
              <a:pathLst>
                <a:path w="1197" h="599" fill="none" extrusionOk="0">
                  <a:moveTo>
                    <a:pt x="0" y="315"/>
                  </a:moveTo>
                  <a:lnTo>
                    <a:pt x="0" y="315"/>
                  </a:lnTo>
                  <a:lnTo>
                    <a:pt x="221" y="599"/>
                  </a:lnTo>
                  <a:lnTo>
                    <a:pt x="1197" y="252"/>
                  </a:lnTo>
                  <a:lnTo>
                    <a:pt x="1197" y="252"/>
                  </a:lnTo>
                  <a:lnTo>
                    <a:pt x="1039" y="126"/>
                  </a:lnTo>
                  <a:lnTo>
                    <a:pt x="882" y="0"/>
                  </a:lnTo>
                  <a:lnTo>
                    <a:pt x="0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549">
              <a:extLst>
                <a:ext uri="{FF2B5EF4-FFF2-40B4-BE49-F238E27FC236}">
                  <a16:creationId xmlns:a16="http://schemas.microsoft.com/office/drawing/2014/main" id="{78E2D73F-E48B-A444-8072-33D067BD0C2F}"/>
                </a:ext>
              </a:extLst>
            </p:cNvPr>
            <p:cNvSpPr/>
            <p:nvPr/>
          </p:nvSpPr>
          <p:spPr>
            <a:xfrm>
              <a:off x="1759450" y="335750"/>
              <a:ext cx="24425" cy="17325"/>
            </a:xfrm>
            <a:custGeom>
              <a:avLst/>
              <a:gdLst/>
              <a:ahLst/>
              <a:cxnLst/>
              <a:rect l="l" t="t" r="r" b="b"/>
              <a:pathLst>
                <a:path w="977" h="693" fill="none" extrusionOk="0">
                  <a:moveTo>
                    <a:pt x="945" y="0"/>
                  </a:moveTo>
                  <a:lnTo>
                    <a:pt x="63" y="315"/>
                  </a:lnTo>
                  <a:lnTo>
                    <a:pt x="63" y="315"/>
                  </a:lnTo>
                  <a:lnTo>
                    <a:pt x="32" y="504"/>
                  </a:lnTo>
                  <a:lnTo>
                    <a:pt x="0" y="693"/>
                  </a:lnTo>
                  <a:lnTo>
                    <a:pt x="977" y="346"/>
                  </a:lnTo>
                  <a:lnTo>
                    <a:pt x="977" y="346"/>
                  </a:lnTo>
                  <a:lnTo>
                    <a:pt x="9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549">
              <a:extLst>
                <a:ext uri="{FF2B5EF4-FFF2-40B4-BE49-F238E27FC236}">
                  <a16:creationId xmlns:a16="http://schemas.microsoft.com/office/drawing/2014/main" id="{7B7F80AC-C959-6B42-8385-E5F7995592C1}"/>
                </a:ext>
              </a:extLst>
            </p:cNvPr>
            <p:cNvSpPr/>
            <p:nvPr/>
          </p:nvSpPr>
          <p:spPr>
            <a:xfrm>
              <a:off x="1664975" y="334175"/>
              <a:ext cx="22850" cy="12600"/>
            </a:xfrm>
            <a:custGeom>
              <a:avLst/>
              <a:gdLst/>
              <a:ahLst/>
              <a:cxnLst/>
              <a:rect l="l" t="t" r="r" b="b"/>
              <a:pathLst>
                <a:path w="914" h="504" extrusionOk="0">
                  <a:moveTo>
                    <a:pt x="913" y="0"/>
                  </a:moveTo>
                  <a:lnTo>
                    <a:pt x="0" y="315"/>
                  </a:lnTo>
                  <a:lnTo>
                    <a:pt x="32" y="504"/>
                  </a:lnTo>
                  <a:lnTo>
                    <a:pt x="913" y="189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9E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549">
              <a:extLst>
                <a:ext uri="{FF2B5EF4-FFF2-40B4-BE49-F238E27FC236}">
                  <a16:creationId xmlns:a16="http://schemas.microsoft.com/office/drawing/2014/main" id="{B50AA408-4A6A-0445-B988-2058731CBF12}"/>
                </a:ext>
              </a:extLst>
            </p:cNvPr>
            <p:cNvSpPr/>
            <p:nvPr/>
          </p:nvSpPr>
          <p:spPr>
            <a:xfrm>
              <a:off x="1758650" y="300300"/>
              <a:ext cx="24450" cy="11050"/>
            </a:xfrm>
            <a:custGeom>
              <a:avLst/>
              <a:gdLst/>
              <a:ahLst/>
              <a:cxnLst/>
              <a:rect l="l" t="t" r="r" b="b"/>
              <a:pathLst>
                <a:path w="978" h="442" extrusionOk="0">
                  <a:moveTo>
                    <a:pt x="883" y="1"/>
                  </a:moveTo>
                  <a:lnTo>
                    <a:pt x="1" y="316"/>
                  </a:lnTo>
                  <a:lnTo>
                    <a:pt x="127" y="442"/>
                  </a:lnTo>
                  <a:lnTo>
                    <a:pt x="977" y="127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9E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984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Installation Process 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33219" y="1465619"/>
            <a:ext cx="6067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installation scripts provided deploy a cluster in a HA set up using terraform to provision the infrastructure in  AWS.</a:t>
            </a:r>
          </a:p>
          <a:p>
            <a:endParaRPr lang="en-US" dirty="0"/>
          </a:p>
          <a:p>
            <a:r>
              <a:rPr lang="en-US" dirty="0"/>
              <a:t>Default set up provisions a new VPC and public and private subnets into your AWS environment. </a:t>
            </a:r>
          </a:p>
          <a:p>
            <a:endParaRPr lang="en-US" dirty="0"/>
          </a:p>
          <a:p>
            <a:r>
              <a:rPr lang="en-US" dirty="0"/>
              <a:t>Ansible playbooks can be used to automate the deployment of the cluster, although the value of this is limited given the process is very much automated and a one time run.  Having said this if the rest of the estate is managed via ansible then this may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B3E0-D933-4B4D-B43A-68EF0F03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930385"/>
            <a:ext cx="804478" cy="4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4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Build Config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33219" y="1465619"/>
            <a:ext cx="606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 </a:t>
            </a:r>
            <a:r>
              <a:rPr lang="en-GB" dirty="0" err="1"/>
              <a:t>BuildConfig</a:t>
            </a:r>
            <a:r>
              <a:rPr lang="en-GB" dirty="0"/>
              <a:t> object is the definition of the entire build process.</a:t>
            </a:r>
          </a:p>
          <a:p>
            <a:endParaRPr lang="en-GB" dirty="0"/>
          </a:p>
          <a:p>
            <a:r>
              <a:rPr lang="en-GB" b="1" dirty="0"/>
              <a:t>Build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Docker Build </a:t>
            </a:r>
            <a:r>
              <a:rPr lang="en-GB" dirty="0"/>
              <a:t>– Expects a </a:t>
            </a:r>
            <a:r>
              <a:rPr lang="en-GB" dirty="0" err="1"/>
              <a:t>dockerfile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Source 2 Image Build </a:t>
            </a:r>
            <a:r>
              <a:rPr lang="en-GB" dirty="0"/>
              <a:t>- injects application source into a container image and assembling a new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Custom Build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281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Source 2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33219" y="1465619"/>
            <a:ext cx="6067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Image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Patchability</a:t>
            </a:r>
            <a:r>
              <a:rPr lang="en-GB" b="1" dirty="0"/>
              <a:t> – </a:t>
            </a:r>
            <a:r>
              <a:rPr lang="en-GB" dirty="0"/>
              <a:t>Rebuild consistently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Operational efficiency – </a:t>
            </a:r>
            <a:r>
              <a:rPr lang="en-GB" dirty="0"/>
              <a:t>Restrict what can be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Operational Security – Building docker files requires root access.  S2I restricts operations run as root and can run scripts as non 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efficiency – prevents users running yum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Ecosystem – shared images for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803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Tekton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98488" y="1940239"/>
            <a:ext cx="104727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Tekton Run though</a:t>
            </a:r>
          </a:p>
          <a:p>
            <a:r>
              <a:rPr lang="en-US" dirty="0"/>
              <a:t>Tekton was originally part of the </a:t>
            </a:r>
            <a:r>
              <a:rPr lang="en-US" dirty="0" err="1"/>
              <a:t>Knative</a:t>
            </a:r>
            <a:r>
              <a:rPr lang="en-US" dirty="0"/>
              <a:t> project and has moved out into its own project.</a:t>
            </a:r>
          </a:p>
          <a:p>
            <a:endParaRPr lang="en-US" dirty="0"/>
          </a:p>
          <a:p>
            <a:r>
              <a:rPr lang="en-US" dirty="0"/>
              <a:t>Cloud Native – Runs on any cluster and has containers as their building blocks – No need for separate build machines.</a:t>
            </a:r>
          </a:p>
          <a:p>
            <a:endParaRPr lang="en-US" dirty="0"/>
          </a:p>
          <a:p>
            <a:r>
              <a:rPr lang="en-US" dirty="0"/>
              <a:t>Decoupled – Pipeline can deploy onto any cluster, VM’s Cloud Foundry etc.  </a:t>
            </a:r>
          </a:p>
          <a:p>
            <a:r>
              <a:rPr lang="en-US" dirty="0"/>
              <a:t>Git Repo’s can change between runs as resources kept in separate files.</a:t>
            </a:r>
          </a:p>
          <a:p>
            <a:endParaRPr lang="en-US" dirty="0"/>
          </a:p>
          <a:p>
            <a:r>
              <a:rPr lang="en-US" dirty="0"/>
              <a:t>Provides K8’s style resources and makes use of Custom Resource Definition (CDR’s)</a:t>
            </a:r>
          </a:p>
          <a:p>
            <a:endParaRPr lang="en-US" dirty="0"/>
          </a:p>
          <a:p>
            <a:r>
              <a:rPr lang="en-US" dirty="0"/>
              <a:t>OpenShift pipelines and Jenkins X use Tekton under the covers.</a:t>
            </a:r>
          </a:p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EA0183-8B50-3843-AE35-DF8331B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9" y="175500"/>
            <a:ext cx="1032533" cy="10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5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33" name="Google Shape;2913;p466">
            <a:extLst>
              <a:ext uri="{FF2B5EF4-FFF2-40B4-BE49-F238E27FC236}">
                <a16:creationId xmlns:a16="http://schemas.microsoft.com/office/drawing/2014/main" id="{796E8AA9-91B2-5A41-9360-79424DAC128E}"/>
              </a:ext>
            </a:extLst>
          </p:cNvPr>
          <p:cNvSpPr/>
          <p:nvPr/>
        </p:nvSpPr>
        <p:spPr>
          <a:xfrm>
            <a:off x="5512851" y="1576125"/>
            <a:ext cx="6230835" cy="3316746"/>
          </a:xfrm>
          <a:prstGeom prst="rect">
            <a:avLst/>
          </a:prstGeom>
          <a:noFill/>
          <a:ln w="2857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915;p466">
            <a:extLst>
              <a:ext uri="{FF2B5EF4-FFF2-40B4-BE49-F238E27FC236}">
                <a16:creationId xmlns:a16="http://schemas.microsoft.com/office/drawing/2014/main" id="{B992553E-1389-4841-B1AE-E4B7B088C833}"/>
              </a:ext>
            </a:extLst>
          </p:cNvPr>
          <p:cNvSpPr/>
          <p:nvPr/>
        </p:nvSpPr>
        <p:spPr>
          <a:xfrm>
            <a:off x="5684451" y="1757985"/>
            <a:ext cx="1857652" cy="1113517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Cluster services</a:t>
            </a:r>
            <a:b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</a:br>
            <a:r>
              <a:rPr lang="en" sz="8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monitoring, showback, registry, logging</a:t>
            </a: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5" name="Google Shape;2916;p466">
            <a:extLst>
              <a:ext uri="{FF2B5EF4-FFF2-40B4-BE49-F238E27FC236}">
                <a16:creationId xmlns:a16="http://schemas.microsoft.com/office/drawing/2014/main" id="{D7D8CDA7-A86C-DC41-8A28-36D249251604}"/>
              </a:ext>
            </a:extLst>
          </p:cNvPr>
          <p:cNvSpPr/>
          <p:nvPr/>
        </p:nvSpPr>
        <p:spPr>
          <a:xfrm>
            <a:off x="7637370" y="1757987"/>
            <a:ext cx="1982668" cy="509148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Application services</a:t>
            </a:r>
            <a:endParaRPr sz="9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middleware, functions, ISV</a:t>
            </a: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6" name="Google Shape;2917;p466">
            <a:extLst>
              <a:ext uri="{FF2B5EF4-FFF2-40B4-BE49-F238E27FC236}">
                <a16:creationId xmlns:a16="http://schemas.microsoft.com/office/drawing/2014/main" id="{F072E827-784A-134E-84D4-2A03ADEE8F64}"/>
              </a:ext>
            </a:extLst>
          </p:cNvPr>
          <p:cNvSpPr/>
          <p:nvPr/>
        </p:nvSpPr>
        <p:spPr>
          <a:xfrm>
            <a:off x="7637370" y="2362314"/>
            <a:ext cx="1982668" cy="509148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Service mesh</a:t>
            </a: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7" name="Google Shape;2918;p466">
            <a:extLst>
              <a:ext uri="{FF2B5EF4-FFF2-40B4-BE49-F238E27FC236}">
                <a16:creationId xmlns:a16="http://schemas.microsoft.com/office/drawing/2014/main" id="{10129CE1-F8C8-BB4C-A5C9-966605B01CEC}"/>
              </a:ext>
            </a:extLst>
          </p:cNvPr>
          <p:cNvSpPr/>
          <p:nvPr/>
        </p:nvSpPr>
        <p:spPr>
          <a:xfrm>
            <a:off x="9715504" y="1757985"/>
            <a:ext cx="1857652" cy="1113517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Developer services</a:t>
            </a:r>
            <a:endParaRPr sz="9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dev tools, automated builds, CI/CD, IDE</a:t>
            </a: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8" name="Google Shape;2919;p466">
            <a:extLst>
              <a:ext uri="{FF2B5EF4-FFF2-40B4-BE49-F238E27FC236}">
                <a16:creationId xmlns:a16="http://schemas.microsoft.com/office/drawing/2014/main" id="{F8BA4751-321D-744E-9440-7ACE5A070B44}"/>
              </a:ext>
            </a:extLst>
          </p:cNvPr>
          <p:cNvSpPr/>
          <p:nvPr/>
        </p:nvSpPr>
        <p:spPr>
          <a:xfrm>
            <a:off x="5687382" y="2980323"/>
            <a:ext cx="5888586" cy="509148"/>
          </a:xfrm>
          <a:prstGeom prst="rect">
            <a:avLst/>
          </a:prstGeom>
          <a:solidFill>
            <a:srgbClr val="007865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Automated operations</a:t>
            </a: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9" name="Google Shape;2920;p466">
            <a:extLst>
              <a:ext uri="{FF2B5EF4-FFF2-40B4-BE49-F238E27FC236}">
                <a16:creationId xmlns:a16="http://schemas.microsoft.com/office/drawing/2014/main" id="{E45496FE-B435-0748-95D7-226F07581D47}"/>
              </a:ext>
            </a:extLst>
          </p:cNvPr>
          <p:cNvSpPr/>
          <p:nvPr/>
        </p:nvSpPr>
        <p:spPr>
          <a:xfrm>
            <a:off x="5684451" y="3606505"/>
            <a:ext cx="5888586" cy="509148"/>
          </a:xfrm>
          <a:prstGeom prst="rect">
            <a:avLst/>
          </a:prstGeom>
          <a:solidFill>
            <a:srgbClr val="326DE6"/>
          </a:solidFill>
          <a:ln>
            <a:noFill/>
          </a:ln>
        </p:spPr>
        <p:txBody>
          <a:bodyPr spcFirstLastPara="1" wrap="square" lIns="36575" tIns="91425" rIns="365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0" name="Google Shape;2921;p466">
            <a:extLst>
              <a:ext uri="{FF2B5EF4-FFF2-40B4-BE49-F238E27FC236}">
                <a16:creationId xmlns:a16="http://schemas.microsoft.com/office/drawing/2014/main" id="{BC27FECA-F8D2-7A4C-9D9D-A9B5139A94F1}"/>
              </a:ext>
            </a:extLst>
          </p:cNvPr>
          <p:cNvSpPr/>
          <p:nvPr/>
        </p:nvSpPr>
        <p:spPr>
          <a:xfrm>
            <a:off x="5684451" y="4217440"/>
            <a:ext cx="5888586" cy="509148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spcFirstLastPara="1" wrap="square" lIns="1645900" tIns="91425" rIns="365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                                                                          Enterprise Linux CoreOS </a:t>
            </a:r>
            <a:endParaRPr sz="800" dirty="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41" name="Google Shape;2922;p466">
            <a:extLst>
              <a:ext uri="{FF2B5EF4-FFF2-40B4-BE49-F238E27FC236}">
                <a16:creationId xmlns:a16="http://schemas.microsoft.com/office/drawing/2014/main" id="{4ECBABA1-603D-CB41-B597-0DE89678973A}"/>
              </a:ext>
            </a:extLst>
          </p:cNvPr>
          <p:cNvGrpSpPr/>
          <p:nvPr/>
        </p:nvGrpSpPr>
        <p:grpSpPr>
          <a:xfrm>
            <a:off x="5833350" y="5227000"/>
            <a:ext cx="899874" cy="368402"/>
            <a:chOff x="238125" y="1426750"/>
            <a:chExt cx="7143750" cy="2861500"/>
          </a:xfrm>
        </p:grpSpPr>
        <p:sp>
          <p:nvSpPr>
            <p:cNvPr id="159" name="Google Shape;2923;p466">
              <a:extLst>
                <a:ext uri="{FF2B5EF4-FFF2-40B4-BE49-F238E27FC236}">
                  <a16:creationId xmlns:a16="http://schemas.microsoft.com/office/drawing/2014/main" id="{C944C0C7-9E65-BA44-BDD3-EA8FD59AC86C}"/>
                </a:ext>
              </a:extLst>
            </p:cNvPr>
            <p:cNvSpPr/>
            <p:nvPr/>
          </p:nvSpPr>
          <p:spPr>
            <a:xfrm>
              <a:off x="238125" y="1426750"/>
              <a:ext cx="7143750" cy="2861500"/>
            </a:xfrm>
            <a:custGeom>
              <a:avLst/>
              <a:gdLst/>
              <a:ahLst/>
              <a:cxnLst/>
              <a:rect l="l" t="t" r="r" b="b"/>
              <a:pathLst>
                <a:path w="285750" h="114460" extrusionOk="0">
                  <a:moveTo>
                    <a:pt x="235724" y="9605"/>
                  </a:moveTo>
                  <a:lnTo>
                    <a:pt x="265339" y="24413"/>
                  </a:lnTo>
                  <a:lnTo>
                    <a:pt x="22412" y="24413"/>
                  </a:lnTo>
                  <a:lnTo>
                    <a:pt x="56430" y="9605"/>
                  </a:lnTo>
                  <a:close/>
                  <a:moveTo>
                    <a:pt x="276145" y="35218"/>
                  </a:moveTo>
                  <a:lnTo>
                    <a:pt x="276145" y="104855"/>
                  </a:lnTo>
                  <a:lnTo>
                    <a:pt x="9605" y="104855"/>
                  </a:lnTo>
                  <a:lnTo>
                    <a:pt x="9605" y="35218"/>
                  </a:lnTo>
                  <a:close/>
                  <a:moveTo>
                    <a:pt x="55629" y="0"/>
                  </a:moveTo>
                  <a:lnTo>
                    <a:pt x="53628" y="400"/>
                  </a:lnTo>
                  <a:lnTo>
                    <a:pt x="2801" y="22012"/>
                  </a:lnTo>
                  <a:lnTo>
                    <a:pt x="1601" y="23212"/>
                  </a:lnTo>
                  <a:lnTo>
                    <a:pt x="400" y="24413"/>
                  </a:lnTo>
                  <a:lnTo>
                    <a:pt x="0" y="26014"/>
                  </a:lnTo>
                  <a:lnTo>
                    <a:pt x="400" y="27614"/>
                  </a:lnTo>
                  <a:lnTo>
                    <a:pt x="0" y="29215"/>
                  </a:lnTo>
                  <a:lnTo>
                    <a:pt x="0" y="30416"/>
                  </a:lnTo>
                  <a:lnTo>
                    <a:pt x="0" y="109657"/>
                  </a:lnTo>
                  <a:lnTo>
                    <a:pt x="400" y="111659"/>
                  </a:lnTo>
                  <a:lnTo>
                    <a:pt x="1201" y="113259"/>
                  </a:lnTo>
                  <a:lnTo>
                    <a:pt x="2801" y="114060"/>
                  </a:lnTo>
                  <a:lnTo>
                    <a:pt x="4803" y="114460"/>
                  </a:lnTo>
                  <a:lnTo>
                    <a:pt x="280947" y="114460"/>
                  </a:lnTo>
                  <a:lnTo>
                    <a:pt x="282949" y="114060"/>
                  </a:lnTo>
                  <a:lnTo>
                    <a:pt x="284549" y="113259"/>
                  </a:lnTo>
                  <a:lnTo>
                    <a:pt x="285350" y="111659"/>
                  </a:lnTo>
                  <a:lnTo>
                    <a:pt x="285750" y="109657"/>
                  </a:lnTo>
                  <a:lnTo>
                    <a:pt x="285750" y="30416"/>
                  </a:lnTo>
                  <a:lnTo>
                    <a:pt x="285750" y="29215"/>
                  </a:lnTo>
                  <a:lnTo>
                    <a:pt x="285750" y="27614"/>
                  </a:lnTo>
                  <a:lnTo>
                    <a:pt x="285750" y="26014"/>
                  </a:lnTo>
                  <a:lnTo>
                    <a:pt x="285350" y="24413"/>
                  </a:lnTo>
                  <a:lnTo>
                    <a:pt x="284549" y="23212"/>
                  </a:lnTo>
                  <a:lnTo>
                    <a:pt x="282949" y="22412"/>
                  </a:lnTo>
                  <a:lnTo>
                    <a:pt x="238925" y="800"/>
                  </a:lnTo>
                  <a:lnTo>
                    <a:pt x="238125" y="400"/>
                  </a:lnTo>
                  <a:lnTo>
                    <a:pt x="23692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24;p466">
              <a:extLst>
                <a:ext uri="{FF2B5EF4-FFF2-40B4-BE49-F238E27FC236}">
                  <a16:creationId xmlns:a16="http://schemas.microsoft.com/office/drawing/2014/main" id="{6FF92F32-A2B9-8B48-9020-E5B2AEC296C3}"/>
                </a:ext>
              </a:extLst>
            </p:cNvPr>
            <p:cNvSpPr/>
            <p:nvPr/>
          </p:nvSpPr>
          <p:spPr>
            <a:xfrm>
              <a:off x="918475" y="3007575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13208" h="13208" extrusionOk="0">
                  <a:moveTo>
                    <a:pt x="5203" y="0"/>
                  </a:moveTo>
                  <a:lnTo>
                    <a:pt x="4002" y="400"/>
                  </a:lnTo>
                  <a:lnTo>
                    <a:pt x="2802" y="1201"/>
                  </a:lnTo>
                  <a:lnTo>
                    <a:pt x="2001" y="2001"/>
                  </a:lnTo>
                  <a:lnTo>
                    <a:pt x="1201" y="2802"/>
                  </a:lnTo>
                  <a:lnTo>
                    <a:pt x="400" y="4002"/>
                  </a:lnTo>
                  <a:lnTo>
                    <a:pt x="0" y="5203"/>
                  </a:lnTo>
                  <a:lnTo>
                    <a:pt x="0" y="6404"/>
                  </a:lnTo>
                  <a:lnTo>
                    <a:pt x="0" y="8004"/>
                  </a:lnTo>
                  <a:lnTo>
                    <a:pt x="400" y="9205"/>
                  </a:lnTo>
                  <a:lnTo>
                    <a:pt x="1201" y="10406"/>
                  </a:lnTo>
                  <a:lnTo>
                    <a:pt x="2001" y="11206"/>
                  </a:lnTo>
                  <a:lnTo>
                    <a:pt x="2802" y="12006"/>
                  </a:lnTo>
                  <a:lnTo>
                    <a:pt x="4002" y="12407"/>
                  </a:lnTo>
                  <a:lnTo>
                    <a:pt x="5203" y="12807"/>
                  </a:lnTo>
                  <a:lnTo>
                    <a:pt x="6804" y="13207"/>
                  </a:lnTo>
                  <a:lnTo>
                    <a:pt x="8004" y="12807"/>
                  </a:lnTo>
                  <a:lnTo>
                    <a:pt x="9205" y="12407"/>
                  </a:lnTo>
                  <a:lnTo>
                    <a:pt x="10406" y="12006"/>
                  </a:lnTo>
                  <a:lnTo>
                    <a:pt x="11206" y="11206"/>
                  </a:lnTo>
                  <a:lnTo>
                    <a:pt x="12007" y="10406"/>
                  </a:lnTo>
                  <a:lnTo>
                    <a:pt x="12807" y="9205"/>
                  </a:lnTo>
                  <a:lnTo>
                    <a:pt x="13207" y="8004"/>
                  </a:lnTo>
                  <a:lnTo>
                    <a:pt x="13207" y="6404"/>
                  </a:lnTo>
                  <a:lnTo>
                    <a:pt x="13207" y="5203"/>
                  </a:lnTo>
                  <a:lnTo>
                    <a:pt x="12807" y="4002"/>
                  </a:lnTo>
                  <a:lnTo>
                    <a:pt x="12007" y="2802"/>
                  </a:lnTo>
                  <a:lnTo>
                    <a:pt x="11206" y="2001"/>
                  </a:lnTo>
                  <a:lnTo>
                    <a:pt x="10406" y="1201"/>
                  </a:lnTo>
                  <a:lnTo>
                    <a:pt x="9205" y="400"/>
                  </a:lnTo>
                  <a:lnTo>
                    <a:pt x="800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25;p466">
              <a:extLst>
                <a:ext uri="{FF2B5EF4-FFF2-40B4-BE49-F238E27FC236}">
                  <a16:creationId xmlns:a16="http://schemas.microsoft.com/office/drawing/2014/main" id="{A762BDBF-0A65-CC49-BE0C-D9FDBACA29D8}"/>
                </a:ext>
              </a:extLst>
            </p:cNvPr>
            <p:cNvSpPr/>
            <p:nvPr/>
          </p:nvSpPr>
          <p:spPr>
            <a:xfrm>
              <a:off x="1508775" y="3007575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13208" h="13208" extrusionOk="0">
                  <a:moveTo>
                    <a:pt x="5203" y="0"/>
                  </a:moveTo>
                  <a:lnTo>
                    <a:pt x="4003" y="400"/>
                  </a:lnTo>
                  <a:lnTo>
                    <a:pt x="2802" y="1201"/>
                  </a:lnTo>
                  <a:lnTo>
                    <a:pt x="1602" y="2001"/>
                  </a:lnTo>
                  <a:lnTo>
                    <a:pt x="801" y="2802"/>
                  </a:lnTo>
                  <a:lnTo>
                    <a:pt x="401" y="4002"/>
                  </a:lnTo>
                  <a:lnTo>
                    <a:pt x="1" y="5203"/>
                  </a:lnTo>
                  <a:lnTo>
                    <a:pt x="1" y="6404"/>
                  </a:lnTo>
                  <a:lnTo>
                    <a:pt x="1" y="8004"/>
                  </a:lnTo>
                  <a:lnTo>
                    <a:pt x="401" y="9205"/>
                  </a:lnTo>
                  <a:lnTo>
                    <a:pt x="801" y="10406"/>
                  </a:lnTo>
                  <a:lnTo>
                    <a:pt x="1602" y="11206"/>
                  </a:lnTo>
                  <a:lnTo>
                    <a:pt x="2802" y="12006"/>
                  </a:lnTo>
                  <a:lnTo>
                    <a:pt x="4003" y="12407"/>
                  </a:lnTo>
                  <a:lnTo>
                    <a:pt x="5203" y="12807"/>
                  </a:lnTo>
                  <a:lnTo>
                    <a:pt x="6404" y="13207"/>
                  </a:lnTo>
                  <a:lnTo>
                    <a:pt x="7605" y="12807"/>
                  </a:lnTo>
                  <a:lnTo>
                    <a:pt x="9206" y="12407"/>
                  </a:lnTo>
                  <a:lnTo>
                    <a:pt x="10006" y="12006"/>
                  </a:lnTo>
                  <a:lnTo>
                    <a:pt x="11207" y="11206"/>
                  </a:lnTo>
                  <a:lnTo>
                    <a:pt x="12007" y="10406"/>
                  </a:lnTo>
                  <a:lnTo>
                    <a:pt x="12407" y="9205"/>
                  </a:lnTo>
                  <a:lnTo>
                    <a:pt x="12807" y="8004"/>
                  </a:lnTo>
                  <a:lnTo>
                    <a:pt x="13208" y="6404"/>
                  </a:lnTo>
                  <a:lnTo>
                    <a:pt x="12807" y="5203"/>
                  </a:lnTo>
                  <a:lnTo>
                    <a:pt x="12407" y="4002"/>
                  </a:lnTo>
                  <a:lnTo>
                    <a:pt x="12007" y="2802"/>
                  </a:lnTo>
                  <a:lnTo>
                    <a:pt x="11207" y="2001"/>
                  </a:lnTo>
                  <a:lnTo>
                    <a:pt x="10006" y="1201"/>
                  </a:lnTo>
                  <a:lnTo>
                    <a:pt x="9206" y="400"/>
                  </a:lnTo>
                  <a:lnTo>
                    <a:pt x="76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26;p466">
              <a:extLst>
                <a:ext uri="{FF2B5EF4-FFF2-40B4-BE49-F238E27FC236}">
                  <a16:creationId xmlns:a16="http://schemas.microsoft.com/office/drawing/2014/main" id="{ABD86457-D6A4-B046-86EC-6FD0F2DD2683}"/>
                </a:ext>
              </a:extLst>
            </p:cNvPr>
            <p:cNvSpPr/>
            <p:nvPr/>
          </p:nvSpPr>
          <p:spPr>
            <a:xfrm>
              <a:off x="6331300" y="2617350"/>
              <a:ext cx="480300" cy="1080600"/>
            </a:xfrm>
            <a:custGeom>
              <a:avLst/>
              <a:gdLst/>
              <a:ahLst/>
              <a:cxnLst/>
              <a:rect l="l" t="t" r="r" b="b"/>
              <a:pathLst>
                <a:path w="19212" h="43224" extrusionOk="0">
                  <a:moveTo>
                    <a:pt x="14409" y="4803"/>
                  </a:moveTo>
                  <a:lnTo>
                    <a:pt x="14409" y="38421"/>
                  </a:lnTo>
                  <a:lnTo>
                    <a:pt x="4803" y="38421"/>
                  </a:lnTo>
                  <a:lnTo>
                    <a:pt x="4803" y="4803"/>
                  </a:lnTo>
                  <a:close/>
                  <a:moveTo>
                    <a:pt x="2402" y="1"/>
                  </a:moveTo>
                  <a:lnTo>
                    <a:pt x="1602" y="401"/>
                  </a:lnTo>
                  <a:lnTo>
                    <a:pt x="801" y="801"/>
                  </a:lnTo>
                  <a:lnTo>
                    <a:pt x="401" y="1602"/>
                  </a:lnTo>
                  <a:lnTo>
                    <a:pt x="1" y="2402"/>
                  </a:lnTo>
                  <a:lnTo>
                    <a:pt x="1" y="40822"/>
                  </a:lnTo>
                  <a:lnTo>
                    <a:pt x="401" y="42023"/>
                  </a:lnTo>
                  <a:lnTo>
                    <a:pt x="801" y="42823"/>
                  </a:lnTo>
                  <a:lnTo>
                    <a:pt x="1602" y="43224"/>
                  </a:lnTo>
                  <a:lnTo>
                    <a:pt x="17610" y="43224"/>
                  </a:lnTo>
                  <a:lnTo>
                    <a:pt x="18411" y="42823"/>
                  </a:lnTo>
                  <a:lnTo>
                    <a:pt x="19211" y="42023"/>
                  </a:lnTo>
                  <a:lnTo>
                    <a:pt x="19211" y="40822"/>
                  </a:lnTo>
                  <a:lnTo>
                    <a:pt x="19211" y="2402"/>
                  </a:lnTo>
                  <a:lnTo>
                    <a:pt x="19211" y="1602"/>
                  </a:lnTo>
                  <a:lnTo>
                    <a:pt x="18411" y="801"/>
                  </a:lnTo>
                  <a:lnTo>
                    <a:pt x="17610" y="401"/>
                  </a:lnTo>
                  <a:lnTo>
                    <a:pt x="168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927;p466">
              <a:extLst>
                <a:ext uri="{FF2B5EF4-FFF2-40B4-BE49-F238E27FC236}">
                  <a16:creationId xmlns:a16="http://schemas.microsoft.com/office/drawing/2014/main" id="{569233C9-A4C1-2F49-B454-79CABAA9C347}"/>
                </a:ext>
              </a:extLst>
            </p:cNvPr>
            <p:cNvSpPr/>
            <p:nvPr/>
          </p:nvSpPr>
          <p:spPr>
            <a:xfrm>
              <a:off x="5610925" y="2617350"/>
              <a:ext cx="480275" cy="1080600"/>
            </a:xfrm>
            <a:custGeom>
              <a:avLst/>
              <a:gdLst/>
              <a:ahLst/>
              <a:cxnLst/>
              <a:rect l="l" t="t" r="r" b="b"/>
              <a:pathLst>
                <a:path w="19211" h="43224" extrusionOk="0">
                  <a:moveTo>
                    <a:pt x="14408" y="4803"/>
                  </a:moveTo>
                  <a:lnTo>
                    <a:pt x="14408" y="38421"/>
                  </a:lnTo>
                  <a:lnTo>
                    <a:pt x="4803" y="38421"/>
                  </a:lnTo>
                  <a:lnTo>
                    <a:pt x="4803" y="4803"/>
                  </a:lnTo>
                  <a:close/>
                  <a:moveTo>
                    <a:pt x="2402" y="1"/>
                  </a:moveTo>
                  <a:lnTo>
                    <a:pt x="1602" y="401"/>
                  </a:lnTo>
                  <a:lnTo>
                    <a:pt x="801" y="801"/>
                  </a:lnTo>
                  <a:lnTo>
                    <a:pt x="401" y="1602"/>
                  </a:lnTo>
                  <a:lnTo>
                    <a:pt x="1" y="2402"/>
                  </a:lnTo>
                  <a:lnTo>
                    <a:pt x="1" y="40822"/>
                  </a:lnTo>
                  <a:lnTo>
                    <a:pt x="401" y="42023"/>
                  </a:lnTo>
                  <a:lnTo>
                    <a:pt x="801" y="42823"/>
                  </a:lnTo>
                  <a:lnTo>
                    <a:pt x="1602" y="43224"/>
                  </a:lnTo>
                  <a:lnTo>
                    <a:pt x="17610" y="43224"/>
                  </a:lnTo>
                  <a:lnTo>
                    <a:pt x="18410" y="42823"/>
                  </a:lnTo>
                  <a:lnTo>
                    <a:pt x="19211" y="42023"/>
                  </a:lnTo>
                  <a:lnTo>
                    <a:pt x="19211" y="40822"/>
                  </a:lnTo>
                  <a:lnTo>
                    <a:pt x="19211" y="2402"/>
                  </a:lnTo>
                  <a:lnTo>
                    <a:pt x="19211" y="1602"/>
                  </a:lnTo>
                  <a:lnTo>
                    <a:pt x="18410" y="801"/>
                  </a:lnTo>
                  <a:lnTo>
                    <a:pt x="17610" y="401"/>
                  </a:lnTo>
                  <a:lnTo>
                    <a:pt x="168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928;p466">
            <a:extLst>
              <a:ext uri="{FF2B5EF4-FFF2-40B4-BE49-F238E27FC236}">
                <a16:creationId xmlns:a16="http://schemas.microsoft.com/office/drawing/2014/main" id="{5AA06201-1848-734D-A445-A5936A7EDC59}"/>
              </a:ext>
            </a:extLst>
          </p:cNvPr>
          <p:cNvSpPr txBox="1"/>
          <p:nvPr/>
        </p:nvSpPr>
        <p:spPr>
          <a:xfrm>
            <a:off x="5838034" y="5730060"/>
            <a:ext cx="900305" cy="3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Physical</a:t>
            </a:r>
            <a:endParaRPr sz="9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43" name="Google Shape;2929;p466">
            <a:extLst>
              <a:ext uri="{FF2B5EF4-FFF2-40B4-BE49-F238E27FC236}">
                <a16:creationId xmlns:a16="http://schemas.microsoft.com/office/drawing/2014/main" id="{1EE14073-21A2-544E-A9E8-B74DDD019843}"/>
              </a:ext>
            </a:extLst>
          </p:cNvPr>
          <p:cNvGrpSpPr/>
          <p:nvPr/>
        </p:nvGrpSpPr>
        <p:grpSpPr>
          <a:xfrm>
            <a:off x="7408105" y="5192192"/>
            <a:ext cx="899874" cy="438017"/>
            <a:chOff x="238125" y="1156375"/>
            <a:chExt cx="7143750" cy="3402225"/>
          </a:xfrm>
        </p:grpSpPr>
        <p:sp>
          <p:nvSpPr>
            <p:cNvPr id="118" name="Google Shape;2930;p466">
              <a:extLst>
                <a:ext uri="{FF2B5EF4-FFF2-40B4-BE49-F238E27FC236}">
                  <a16:creationId xmlns:a16="http://schemas.microsoft.com/office/drawing/2014/main" id="{C28106DD-5025-F043-829D-1A7A16658215}"/>
                </a:ext>
              </a:extLst>
            </p:cNvPr>
            <p:cNvSpPr/>
            <p:nvPr/>
          </p:nvSpPr>
          <p:spPr>
            <a:xfrm>
              <a:off x="693675" y="1611925"/>
              <a:ext cx="6232650" cy="2491125"/>
            </a:xfrm>
            <a:custGeom>
              <a:avLst/>
              <a:gdLst/>
              <a:ahLst/>
              <a:cxnLst/>
              <a:rect l="l" t="t" r="r" b="b"/>
              <a:pathLst>
                <a:path w="249306" h="99645" extrusionOk="0">
                  <a:moveTo>
                    <a:pt x="205493" y="8531"/>
                  </a:moveTo>
                  <a:lnTo>
                    <a:pt x="231470" y="20938"/>
                  </a:lnTo>
                  <a:lnTo>
                    <a:pt x="19775" y="20938"/>
                  </a:lnTo>
                  <a:lnTo>
                    <a:pt x="49241" y="8531"/>
                  </a:lnTo>
                  <a:close/>
                  <a:moveTo>
                    <a:pt x="240775" y="30243"/>
                  </a:moveTo>
                  <a:lnTo>
                    <a:pt x="240775" y="91502"/>
                  </a:lnTo>
                  <a:lnTo>
                    <a:pt x="8531" y="91502"/>
                  </a:lnTo>
                  <a:lnTo>
                    <a:pt x="8531" y="30243"/>
                  </a:lnTo>
                  <a:close/>
                  <a:moveTo>
                    <a:pt x="48466" y="1"/>
                  </a:moveTo>
                  <a:lnTo>
                    <a:pt x="46915" y="388"/>
                  </a:lnTo>
                  <a:lnTo>
                    <a:pt x="2715" y="18999"/>
                  </a:lnTo>
                  <a:lnTo>
                    <a:pt x="1164" y="20162"/>
                  </a:lnTo>
                  <a:lnTo>
                    <a:pt x="389" y="21325"/>
                  </a:lnTo>
                  <a:lnTo>
                    <a:pt x="1" y="22488"/>
                  </a:lnTo>
                  <a:lnTo>
                    <a:pt x="389" y="24039"/>
                  </a:lnTo>
                  <a:lnTo>
                    <a:pt x="1" y="25202"/>
                  </a:lnTo>
                  <a:lnTo>
                    <a:pt x="1" y="26366"/>
                  </a:lnTo>
                  <a:lnTo>
                    <a:pt x="1" y="95379"/>
                  </a:lnTo>
                  <a:lnTo>
                    <a:pt x="389" y="97318"/>
                  </a:lnTo>
                  <a:lnTo>
                    <a:pt x="1164" y="98481"/>
                  </a:lnTo>
                  <a:lnTo>
                    <a:pt x="2715" y="99257"/>
                  </a:lnTo>
                  <a:lnTo>
                    <a:pt x="4266" y="99644"/>
                  </a:lnTo>
                  <a:lnTo>
                    <a:pt x="245040" y="99644"/>
                  </a:lnTo>
                  <a:lnTo>
                    <a:pt x="246591" y="99257"/>
                  </a:lnTo>
                  <a:lnTo>
                    <a:pt x="248142" y="98481"/>
                  </a:lnTo>
                  <a:lnTo>
                    <a:pt x="248917" y="97318"/>
                  </a:lnTo>
                  <a:lnTo>
                    <a:pt x="249305" y="95379"/>
                  </a:lnTo>
                  <a:lnTo>
                    <a:pt x="249305" y="26366"/>
                  </a:lnTo>
                  <a:lnTo>
                    <a:pt x="249305" y="25202"/>
                  </a:lnTo>
                  <a:lnTo>
                    <a:pt x="248917" y="24039"/>
                  </a:lnTo>
                  <a:lnTo>
                    <a:pt x="249305" y="22488"/>
                  </a:lnTo>
                  <a:lnTo>
                    <a:pt x="248917" y="21325"/>
                  </a:lnTo>
                  <a:lnTo>
                    <a:pt x="248142" y="20162"/>
                  </a:lnTo>
                  <a:lnTo>
                    <a:pt x="246979" y="19387"/>
                  </a:lnTo>
                  <a:lnTo>
                    <a:pt x="208594" y="388"/>
                  </a:lnTo>
                  <a:lnTo>
                    <a:pt x="20665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31;p466">
              <a:extLst>
                <a:ext uri="{FF2B5EF4-FFF2-40B4-BE49-F238E27FC236}">
                  <a16:creationId xmlns:a16="http://schemas.microsoft.com/office/drawing/2014/main" id="{2F00C1E1-1EDD-EE4F-B7E0-9DA09E651771}"/>
                </a:ext>
              </a:extLst>
            </p:cNvPr>
            <p:cNvSpPr/>
            <p:nvPr/>
          </p:nvSpPr>
          <p:spPr>
            <a:xfrm>
              <a:off x="1284950" y="2988325"/>
              <a:ext cx="290825" cy="281125"/>
            </a:xfrm>
            <a:custGeom>
              <a:avLst/>
              <a:gdLst/>
              <a:ahLst/>
              <a:cxnLst/>
              <a:rect l="l" t="t" r="r" b="b"/>
              <a:pathLst>
                <a:path w="11633" h="11245" extrusionOk="0">
                  <a:moveTo>
                    <a:pt x="4653" y="1"/>
                  </a:moveTo>
                  <a:lnTo>
                    <a:pt x="3490" y="388"/>
                  </a:lnTo>
                  <a:lnTo>
                    <a:pt x="1939" y="1552"/>
                  </a:lnTo>
                  <a:lnTo>
                    <a:pt x="389" y="3490"/>
                  </a:lnTo>
                  <a:lnTo>
                    <a:pt x="389" y="4266"/>
                  </a:lnTo>
                  <a:lnTo>
                    <a:pt x="1" y="5429"/>
                  </a:lnTo>
                  <a:lnTo>
                    <a:pt x="389" y="6592"/>
                  </a:lnTo>
                  <a:lnTo>
                    <a:pt x="389" y="7755"/>
                  </a:lnTo>
                  <a:lnTo>
                    <a:pt x="1939" y="9694"/>
                  </a:lnTo>
                  <a:lnTo>
                    <a:pt x="3490" y="10857"/>
                  </a:lnTo>
                  <a:lnTo>
                    <a:pt x="4653" y="11245"/>
                  </a:lnTo>
                  <a:lnTo>
                    <a:pt x="6980" y="11245"/>
                  </a:lnTo>
                  <a:lnTo>
                    <a:pt x="8143" y="10857"/>
                  </a:lnTo>
                  <a:lnTo>
                    <a:pt x="10082" y="9694"/>
                  </a:lnTo>
                  <a:lnTo>
                    <a:pt x="11245" y="7755"/>
                  </a:lnTo>
                  <a:lnTo>
                    <a:pt x="11632" y="6592"/>
                  </a:lnTo>
                  <a:lnTo>
                    <a:pt x="11632" y="5429"/>
                  </a:lnTo>
                  <a:lnTo>
                    <a:pt x="11632" y="4266"/>
                  </a:lnTo>
                  <a:lnTo>
                    <a:pt x="11245" y="3490"/>
                  </a:lnTo>
                  <a:lnTo>
                    <a:pt x="10082" y="1552"/>
                  </a:lnTo>
                  <a:lnTo>
                    <a:pt x="8143" y="388"/>
                  </a:lnTo>
                  <a:lnTo>
                    <a:pt x="698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32;p466">
              <a:extLst>
                <a:ext uri="{FF2B5EF4-FFF2-40B4-BE49-F238E27FC236}">
                  <a16:creationId xmlns:a16="http://schemas.microsoft.com/office/drawing/2014/main" id="{7C94B985-F696-B646-97ED-37C28197E896}"/>
                </a:ext>
              </a:extLst>
            </p:cNvPr>
            <p:cNvSpPr/>
            <p:nvPr/>
          </p:nvSpPr>
          <p:spPr>
            <a:xfrm>
              <a:off x="1798700" y="2988325"/>
              <a:ext cx="290800" cy="281125"/>
            </a:xfrm>
            <a:custGeom>
              <a:avLst/>
              <a:gdLst/>
              <a:ahLst/>
              <a:cxnLst/>
              <a:rect l="l" t="t" r="r" b="b"/>
              <a:pathLst>
                <a:path w="11632" h="11245" extrusionOk="0">
                  <a:moveTo>
                    <a:pt x="4653" y="1"/>
                  </a:moveTo>
                  <a:lnTo>
                    <a:pt x="3489" y="388"/>
                  </a:lnTo>
                  <a:lnTo>
                    <a:pt x="1551" y="1552"/>
                  </a:lnTo>
                  <a:lnTo>
                    <a:pt x="388" y="3490"/>
                  </a:lnTo>
                  <a:lnTo>
                    <a:pt x="0" y="4266"/>
                  </a:lnTo>
                  <a:lnTo>
                    <a:pt x="0" y="5429"/>
                  </a:lnTo>
                  <a:lnTo>
                    <a:pt x="0" y="6592"/>
                  </a:lnTo>
                  <a:lnTo>
                    <a:pt x="388" y="7755"/>
                  </a:lnTo>
                  <a:lnTo>
                    <a:pt x="1551" y="9694"/>
                  </a:lnTo>
                  <a:lnTo>
                    <a:pt x="3489" y="10857"/>
                  </a:lnTo>
                  <a:lnTo>
                    <a:pt x="4653" y="11245"/>
                  </a:lnTo>
                  <a:lnTo>
                    <a:pt x="6979" y="11245"/>
                  </a:lnTo>
                  <a:lnTo>
                    <a:pt x="8142" y="10857"/>
                  </a:lnTo>
                  <a:lnTo>
                    <a:pt x="9693" y="9694"/>
                  </a:lnTo>
                  <a:lnTo>
                    <a:pt x="11244" y="7755"/>
                  </a:lnTo>
                  <a:lnTo>
                    <a:pt x="11244" y="6592"/>
                  </a:lnTo>
                  <a:lnTo>
                    <a:pt x="11632" y="5429"/>
                  </a:lnTo>
                  <a:lnTo>
                    <a:pt x="11244" y="4266"/>
                  </a:lnTo>
                  <a:lnTo>
                    <a:pt x="11244" y="3490"/>
                  </a:lnTo>
                  <a:lnTo>
                    <a:pt x="9693" y="1552"/>
                  </a:lnTo>
                  <a:lnTo>
                    <a:pt x="8142" y="388"/>
                  </a:lnTo>
                  <a:lnTo>
                    <a:pt x="697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33;p466">
              <a:extLst>
                <a:ext uri="{FF2B5EF4-FFF2-40B4-BE49-F238E27FC236}">
                  <a16:creationId xmlns:a16="http://schemas.microsoft.com/office/drawing/2014/main" id="{B9B7AF2B-9A97-8846-8B4B-AD63782FC78E}"/>
                </a:ext>
              </a:extLst>
            </p:cNvPr>
            <p:cNvSpPr/>
            <p:nvPr/>
          </p:nvSpPr>
          <p:spPr>
            <a:xfrm>
              <a:off x="6005450" y="2649075"/>
              <a:ext cx="416825" cy="940250"/>
            </a:xfrm>
            <a:custGeom>
              <a:avLst/>
              <a:gdLst/>
              <a:ahLst/>
              <a:cxnLst/>
              <a:rect l="l" t="t" r="r" b="b"/>
              <a:pathLst>
                <a:path w="16673" h="37610" extrusionOk="0">
                  <a:moveTo>
                    <a:pt x="12795" y="4265"/>
                  </a:moveTo>
                  <a:lnTo>
                    <a:pt x="12795" y="33344"/>
                  </a:lnTo>
                  <a:lnTo>
                    <a:pt x="4266" y="33344"/>
                  </a:lnTo>
                  <a:lnTo>
                    <a:pt x="4266" y="4265"/>
                  </a:lnTo>
                  <a:close/>
                  <a:moveTo>
                    <a:pt x="1552" y="1"/>
                  </a:moveTo>
                  <a:lnTo>
                    <a:pt x="776" y="776"/>
                  </a:lnTo>
                  <a:lnTo>
                    <a:pt x="388" y="1164"/>
                  </a:lnTo>
                  <a:lnTo>
                    <a:pt x="1" y="1939"/>
                  </a:lnTo>
                  <a:lnTo>
                    <a:pt x="1" y="35671"/>
                  </a:lnTo>
                  <a:lnTo>
                    <a:pt x="388" y="36446"/>
                  </a:lnTo>
                  <a:lnTo>
                    <a:pt x="776" y="37221"/>
                  </a:lnTo>
                  <a:lnTo>
                    <a:pt x="1552" y="37609"/>
                  </a:lnTo>
                  <a:lnTo>
                    <a:pt x="15510" y="37609"/>
                  </a:lnTo>
                  <a:lnTo>
                    <a:pt x="16285" y="37221"/>
                  </a:lnTo>
                  <a:lnTo>
                    <a:pt x="16673" y="36446"/>
                  </a:lnTo>
                  <a:lnTo>
                    <a:pt x="16673" y="35671"/>
                  </a:lnTo>
                  <a:lnTo>
                    <a:pt x="16673" y="1939"/>
                  </a:lnTo>
                  <a:lnTo>
                    <a:pt x="16673" y="1164"/>
                  </a:lnTo>
                  <a:lnTo>
                    <a:pt x="16285" y="776"/>
                  </a:lnTo>
                  <a:lnTo>
                    <a:pt x="155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34;p466">
              <a:extLst>
                <a:ext uri="{FF2B5EF4-FFF2-40B4-BE49-F238E27FC236}">
                  <a16:creationId xmlns:a16="http://schemas.microsoft.com/office/drawing/2014/main" id="{CF8C8245-F3CC-3047-A3EA-90E763C1B025}"/>
                </a:ext>
              </a:extLst>
            </p:cNvPr>
            <p:cNvSpPr/>
            <p:nvPr/>
          </p:nvSpPr>
          <p:spPr>
            <a:xfrm>
              <a:off x="5375400" y="2649075"/>
              <a:ext cx="426525" cy="940250"/>
            </a:xfrm>
            <a:custGeom>
              <a:avLst/>
              <a:gdLst/>
              <a:ahLst/>
              <a:cxnLst/>
              <a:rect l="l" t="t" r="r" b="b"/>
              <a:pathLst>
                <a:path w="17061" h="37610" extrusionOk="0">
                  <a:moveTo>
                    <a:pt x="12796" y="4265"/>
                  </a:moveTo>
                  <a:lnTo>
                    <a:pt x="12796" y="33344"/>
                  </a:lnTo>
                  <a:lnTo>
                    <a:pt x="4266" y="33344"/>
                  </a:lnTo>
                  <a:lnTo>
                    <a:pt x="4266" y="4265"/>
                  </a:lnTo>
                  <a:close/>
                  <a:moveTo>
                    <a:pt x="1552" y="1"/>
                  </a:moveTo>
                  <a:lnTo>
                    <a:pt x="776" y="776"/>
                  </a:lnTo>
                  <a:lnTo>
                    <a:pt x="389" y="1164"/>
                  </a:lnTo>
                  <a:lnTo>
                    <a:pt x="1" y="1939"/>
                  </a:lnTo>
                  <a:lnTo>
                    <a:pt x="1" y="35671"/>
                  </a:lnTo>
                  <a:lnTo>
                    <a:pt x="389" y="36446"/>
                  </a:lnTo>
                  <a:lnTo>
                    <a:pt x="776" y="37221"/>
                  </a:lnTo>
                  <a:lnTo>
                    <a:pt x="1552" y="37609"/>
                  </a:lnTo>
                  <a:lnTo>
                    <a:pt x="15510" y="37609"/>
                  </a:lnTo>
                  <a:lnTo>
                    <a:pt x="16285" y="37221"/>
                  </a:lnTo>
                  <a:lnTo>
                    <a:pt x="16673" y="36446"/>
                  </a:lnTo>
                  <a:lnTo>
                    <a:pt x="17061" y="35671"/>
                  </a:lnTo>
                  <a:lnTo>
                    <a:pt x="17061" y="1939"/>
                  </a:lnTo>
                  <a:lnTo>
                    <a:pt x="16673" y="1164"/>
                  </a:lnTo>
                  <a:lnTo>
                    <a:pt x="16285" y="776"/>
                  </a:lnTo>
                  <a:lnTo>
                    <a:pt x="155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935;p466">
              <a:extLst>
                <a:ext uri="{FF2B5EF4-FFF2-40B4-BE49-F238E27FC236}">
                  <a16:creationId xmlns:a16="http://schemas.microsoft.com/office/drawing/2014/main" id="{53B77006-B79B-FD4B-A193-51F646B50425}"/>
                </a:ext>
              </a:extLst>
            </p:cNvPr>
            <p:cNvSpPr/>
            <p:nvPr/>
          </p:nvSpPr>
          <p:spPr>
            <a:xfrm>
              <a:off x="3659750" y="4403500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1164" y="776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388" y="4265"/>
                  </a:lnTo>
                  <a:lnTo>
                    <a:pt x="1164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958" y="5429"/>
                  </a:lnTo>
                  <a:lnTo>
                    <a:pt x="14734" y="4265"/>
                  </a:lnTo>
                  <a:lnTo>
                    <a:pt x="14734" y="3102"/>
                  </a:lnTo>
                  <a:lnTo>
                    <a:pt x="14734" y="1939"/>
                  </a:lnTo>
                  <a:lnTo>
                    <a:pt x="13958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936;p466">
              <a:extLst>
                <a:ext uri="{FF2B5EF4-FFF2-40B4-BE49-F238E27FC236}">
                  <a16:creationId xmlns:a16="http://schemas.microsoft.com/office/drawing/2014/main" id="{B5A9EE2F-A2C0-634E-9554-93740CD1C48B}"/>
                </a:ext>
              </a:extLst>
            </p:cNvPr>
            <p:cNvSpPr/>
            <p:nvPr/>
          </p:nvSpPr>
          <p:spPr>
            <a:xfrm>
              <a:off x="4192850" y="4403500"/>
              <a:ext cx="358675" cy="155100"/>
            </a:xfrm>
            <a:custGeom>
              <a:avLst/>
              <a:gdLst/>
              <a:ahLst/>
              <a:cxnLst/>
              <a:rect l="l" t="t" r="r" b="b"/>
              <a:pathLst>
                <a:path w="14347" h="6204" extrusionOk="0">
                  <a:moveTo>
                    <a:pt x="3103" y="1"/>
                  </a:moveTo>
                  <a:lnTo>
                    <a:pt x="1552" y="388"/>
                  </a:lnTo>
                  <a:lnTo>
                    <a:pt x="776" y="776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9"/>
                  </a:lnTo>
                  <a:lnTo>
                    <a:pt x="1552" y="6204"/>
                  </a:lnTo>
                  <a:lnTo>
                    <a:pt x="12408" y="6204"/>
                  </a:lnTo>
                  <a:lnTo>
                    <a:pt x="13571" y="5429"/>
                  </a:lnTo>
                  <a:lnTo>
                    <a:pt x="14347" y="4265"/>
                  </a:lnTo>
                  <a:lnTo>
                    <a:pt x="14347" y="3102"/>
                  </a:lnTo>
                  <a:lnTo>
                    <a:pt x="14347" y="1939"/>
                  </a:lnTo>
                  <a:lnTo>
                    <a:pt x="13571" y="776"/>
                  </a:lnTo>
                  <a:lnTo>
                    <a:pt x="12408" y="388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937;p466">
              <a:extLst>
                <a:ext uri="{FF2B5EF4-FFF2-40B4-BE49-F238E27FC236}">
                  <a16:creationId xmlns:a16="http://schemas.microsoft.com/office/drawing/2014/main" id="{884535A7-FE99-FC47-A24C-0B82D349DBE0}"/>
                </a:ext>
              </a:extLst>
            </p:cNvPr>
            <p:cNvSpPr/>
            <p:nvPr/>
          </p:nvSpPr>
          <p:spPr>
            <a:xfrm>
              <a:off x="247800" y="1854250"/>
              <a:ext cx="222975" cy="358675"/>
            </a:xfrm>
            <a:custGeom>
              <a:avLst/>
              <a:gdLst/>
              <a:ahLst/>
              <a:cxnLst/>
              <a:rect l="l" t="t" r="r" b="b"/>
              <a:pathLst>
                <a:path w="8919" h="14347" extrusionOk="0">
                  <a:moveTo>
                    <a:pt x="6204" y="1"/>
                  </a:moveTo>
                  <a:lnTo>
                    <a:pt x="5041" y="388"/>
                  </a:lnTo>
                  <a:lnTo>
                    <a:pt x="3878" y="776"/>
                  </a:lnTo>
                  <a:lnTo>
                    <a:pt x="3102" y="1552"/>
                  </a:lnTo>
                  <a:lnTo>
                    <a:pt x="1939" y="3878"/>
                  </a:lnTo>
                  <a:lnTo>
                    <a:pt x="776" y="6204"/>
                  </a:lnTo>
                  <a:lnTo>
                    <a:pt x="388" y="8530"/>
                  </a:lnTo>
                  <a:lnTo>
                    <a:pt x="1" y="10857"/>
                  </a:lnTo>
                  <a:lnTo>
                    <a:pt x="1" y="12020"/>
                  </a:lnTo>
                  <a:lnTo>
                    <a:pt x="388" y="13183"/>
                  </a:lnTo>
                  <a:lnTo>
                    <a:pt x="1552" y="13959"/>
                  </a:lnTo>
                  <a:lnTo>
                    <a:pt x="2715" y="14346"/>
                  </a:lnTo>
                  <a:lnTo>
                    <a:pt x="3102" y="14346"/>
                  </a:lnTo>
                  <a:lnTo>
                    <a:pt x="4266" y="13959"/>
                  </a:lnTo>
                  <a:lnTo>
                    <a:pt x="5041" y="13571"/>
                  </a:lnTo>
                  <a:lnTo>
                    <a:pt x="5817" y="12795"/>
                  </a:lnTo>
                  <a:lnTo>
                    <a:pt x="6204" y="11632"/>
                  </a:lnTo>
                  <a:lnTo>
                    <a:pt x="6980" y="8143"/>
                  </a:lnTo>
                  <a:lnTo>
                    <a:pt x="8531" y="5041"/>
                  </a:lnTo>
                  <a:lnTo>
                    <a:pt x="8918" y="3878"/>
                  </a:lnTo>
                  <a:lnTo>
                    <a:pt x="8531" y="2327"/>
                  </a:lnTo>
                  <a:lnTo>
                    <a:pt x="8143" y="1552"/>
                  </a:lnTo>
                  <a:lnTo>
                    <a:pt x="7367" y="776"/>
                  </a:lnTo>
                  <a:lnTo>
                    <a:pt x="62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38;p466">
              <a:extLst>
                <a:ext uri="{FF2B5EF4-FFF2-40B4-BE49-F238E27FC236}">
                  <a16:creationId xmlns:a16="http://schemas.microsoft.com/office/drawing/2014/main" id="{4EC8E3F1-0828-DB49-8D9F-8619D67E56D3}"/>
                </a:ext>
              </a:extLst>
            </p:cNvPr>
            <p:cNvSpPr/>
            <p:nvPr/>
          </p:nvSpPr>
          <p:spPr>
            <a:xfrm>
              <a:off x="2089475" y="4403500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571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39;p466">
              <a:extLst>
                <a:ext uri="{FF2B5EF4-FFF2-40B4-BE49-F238E27FC236}">
                  <a16:creationId xmlns:a16="http://schemas.microsoft.com/office/drawing/2014/main" id="{DA79C23F-85A1-1F4C-BE48-DC2A95689F04}"/>
                </a:ext>
              </a:extLst>
            </p:cNvPr>
            <p:cNvSpPr/>
            <p:nvPr/>
          </p:nvSpPr>
          <p:spPr>
            <a:xfrm>
              <a:off x="1042625" y="4403500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6" y="6204"/>
                  </a:lnTo>
                  <a:lnTo>
                    <a:pt x="13571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6"/>
                  </a:lnTo>
                  <a:lnTo>
                    <a:pt x="12796" y="388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40;p466">
              <a:extLst>
                <a:ext uri="{FF2B5EF4-FFF2-40B4-BE49-F238E27FC236}">
                  <a16:creationId xmlns:a16="http://schemas.microsoft.com/office/drawing/2014/main" id="{4B2A735E-7491-9844-A5E2-2425014A3196}"/>
                </a:ext>
              </a:extLst>
            </p:cNvPr>
            <p:cNvSpPr/>
            <p:nvPr/>
          </p:nvSpPr>
          <p:spPr>
            <a:xfrm>
              <a:off x="519200" y="4355025"/>
              <a:ext cx="358675" cy="203575"/>
            </a:xfrm>
            <a:custGeom>
              <a:avLst/>
              <a:gdLst/>
              <a:ahLst/>
              <a:cxnLst/>
              <a:rect l="l" t="t" r="r" b="b"/>
              <a:pathLst>
                <a:path w="14347" h="8143" extrusionOk="0">
                  <a:moveTo>
                    <a:pt x="3103" y="1"/>
                  </a:moveTo>
                  <a:lnTo>
                    <a:pt x="1939" y="389"/>
                  </a:lnTo>
                  <a:lnTo>
                    <a:pt x="776" y="776"/>
                  </a:lnTo>
                  <a:lnTo>
                    <a:pt x="1" y="1940"/>
                  </a:lnTo>
                  <a:lnTo>
                    <a:pt x="1" y="3103"/>
                  </a:lnTo>
                  <a:lnTo>
                    <a:pt x="1" y="4266"/>
                  </a:lnTo>
                  <a:lnTo>
                    <a:pt x="776" y="5429"/>
                  </a:lnTo>
                  <a:lnTo>
                    <a:pt x="1552" y="6204"/>
                  </a:lnTo>
                  <a:lnTo>
                    <a:pt x="3878" y="6980"/>
                  </a:lnTo>
                  <a:lnTo>
                    <a:pt x="6204" y="7755"/>
                  </a:lnTo>
                  <a:lnTo>
                    <a:pt x="8531" y="8143"/>
                  </a:lnTo>
                  <a:lnTo>
                    <a:pt x="12408" y="8143"/>
                  </a:lnTo>
                  <a:lnTo>
                    <a:pt x="13571" y="7368"/>
                  </a:lnTo>
                  <a:lnTo>
                    <a:pt x="14347" y="6204"/>
                  </a:lnTo>
                  <a:lnTo>
                    <a:pt x="14347" y="5041"/>
                  </a:lnTo>
                  <a:lnTo>
                    <a:pt x="13959" y="3878"/>
                  </a:lnTo>
                  <a:lnTo>
                    <a:pt x="13571" y="2715"/>
                  </a:lnTo>
                  <a:lnTo>
                    <a:pt x="12408" y="2327"/>
                  </a:lnTo>
                  <a:lnTo>
                    <a:pt x="11245" y="1940"/>
                  </a:lnTo>
                  <a:lnTo>
                    <a:pt x="7755" y="1552"/>
                  </a:lnTo>
                  <a:lnTo>
                    <a:pt x="4266" y="389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41;p466">
              <a:extLst>
                <a:ext uri="{FF2B5EF4-FFF2-40B4-BE49-F238E27FC236}">
                  <a16:creationId xmlns:a16="http://schemas.microsoft.com/office/drawing/2014/main" id="{F083A241-8D45-CB4C-A2E3-619D942D7BD1}"/>
                </a:ext>
              </a:extLst>
            </p:cNvPr>
            <p:cNvSpPr/>
            <p:nvPr/>
          </p:nvSpPr>
          <p:spPr>
            <a:xfrm>
              <a:off x="4716275" y="4403500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6" y="6204"/>
                  </a:lnTo>
                  <a:lnTo>
                    <a:pt x="13571" y="5429"/>
                  </a:lnTo>
                  <a:lnTo>
                    <a:pt x="14347" y="4265"/>
                  </a:lnTo>
                  <a:lnTo>
                    <a:pt x="14734" y="3102"/>
                  </a:lnTo>
                  <a:lnTo>
                    <a:pt x="14347" y="1939"/>
                  </a:lnTo>
                  <a:lnTo>
                    <a:pt x="13571" y="776"/>
                  </a:lnTo>
                  <a:lnTo>
                    <a:pt x="12796" y="388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42;p466">
              <a:extLst>
                <a:ext uri="{FF2B5EF4-FFF2-40B4-BE49-F238E27FC236}">
                  <a16:creationId xmlns:a16="http://schemas.microsoft.com/office/drawing/2014/main" id="{FB8DBFEE-F81C-3847-8DA2-77C23DB4434C}"/>
                </a:ext>
              </a:extLst>
            </p:cNvPr>
            <p:cNvSpPr/>
            <p:nvPr/>
          </p:nvSpPr>
          <p:spPr>
            <a:xfrm>
              <a:off x="1566050" y="4403500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571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43;p466">
              <a:extLst>
                <a:ext uri="{FF2B5EF4-FFF2-40B4-BE49-F238E27FC236}">
                  <a16:creationId xmlns:a16="http://schemas.microsoft.com/office/drawing/2014/main" id="{A309EF36-ED12-DC43-9FE9-9FBC69AFBB99}"/>
                </a:ext>
              </a:extLst>
            </p:cNvPr>
            <p:cNvSpPr/>
            <p:nvPr/>
          </p:nvSpPr>
          <p:spPr>
            <a:xfrm>
              <a:off x="2612900" y="4403500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958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958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44;p466">
              <a:extLst>
                <a:ext uri="{FF2B5EF4-FFF2-40B4-BE49-F238E27FC236}">
                  <a16:creationId xmlns:a16="http://schemas.microsoft.com/office/drawing/2014/main" id="{2C96EAFD-0411-D843-9AE1-7F7DA68C23F7}"/>
                </a:ext>
              </a:extLst>
            </p:cNvPr>
            <p:cNvSpPr/>
            <p:nvPr/>
          </p:nvSpPr>
          <p:spPr>
            <a:xfrm>
              <a:off x="7197700" y="3870400"/>
              <a:ext cx="184175" cy="368350"/>
            </a:xfrm>
            <a:custGeom>
              <a:avLst/>
              <a:gdLst/>
              <a:ahLst/>
              <a:cxnLst/>
              <a:rect l="l" t="t" r="r" b="b"/>
              <a:pathLst>
                <a:path w="7367" h="14734" extrusionOk="0">
                  <a:moveTo>
                    <a:pt x="4265" y="0"/>
                  </a:moveTo>
                  <a:lnTo>
                    <a:pt x="3102" y="388"/>
                  </a:lnTo>
                  <a:lnTo>
                    <a:pt x="1939" y="1163"/>
                  </a:lnTo>
                  <a:lnTo>
                    <a:pt x="1163" y="1939"/>
                  </a:lnTo>
                  <a:lnTo>
                    <a:pt x="1163" y="3102"/>
                  </a:lnTo>
                  <a:lnTo>
                    <a:pt x="1163" y="5040"/>
                  </a:lnTo>
                  <a:lnTo>
                    <a:pt x="776" y="7754"/>
                  </a:lnTo>
                  <a:lnTo>
                    <a:pt x="0" y="10468"/>
                  </a:lnTo>
                  <a:lnTo>
                    <a:pt x="0" y="11632"/>
                  </a:lnTo>
                  <a:lnTo>
                    <a:pt x="388" y="12795"/>
                  </a:lnTo>
                  <a:lnTo>
                    <a:pt x="1163" y="13958"/>
                  </a:lnTo>
                  <a:lnTo>
                    <a:pt x="1939" y="14346"/>
                  </a:lnTo>
                  <a:lnTo>
                    <a:pt x="3102" y="14733"/>
                  </a:lnTo>
                  <a:lnTo>
                    <a:pt x="3878" y="14346"/>
                  </a:lnTo>
                  <a:lnTo>
                    <a:pt x="5041" y="13958"/>
                  </a:lnTo>
                  <a:lnTo>
                    <a:pt x="5428" y="13570"/>
                  </a:lnTo>
                  <a:lnTo>
                    <a:pt x="6204" y="12407"/>
                  </a:lnTo>
                  <a:lnTo>
                    <a:pt x="6979" y="8918"/>
                  </a:lnTo>
                  <a:lnTo>
                    <a:pt x="7367" y="5040"/>
                  </a:lnTo>
                  <a:lnTo>
                    <a:pt x="7367" y="3102"/>
                  </a:lnTo>
                  <a:lnTo>
                    <a:pt x="6979" y="1939"/>
                  </a:lnTo>
                  <a:lnTo>
                    <a:pt x="6204" y="1163"/>
                  </a:lnTo>
                  <a:lnTo>
                    <a:pt x="5428" y="388"/>
                  </a:lnTo>
                  <a:lnTo>
                    <a:pt x="426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45;p466">
              <a:extLst>
                <a:ext uri="{FF2B5EF4-FFF2-40B4-BE49-F238E27FC236}">
                  <a16:creationId xmlns:a16="http://schemas.microsoft.com/office/drawing/2014/main" id="{C3E0201E-12FF-EC4E-8D03-07FF91D0C3BC}"/>
                </a:ext>
              </a:extLst>
            </p:cNvPr>
            <p:cNvSpPr/>
            <p:nvPr/>
          </p:nvSpPr>
          <p:spPr>
            <a:xfrm>
              <a:off x="5239700" y="4403500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6" y="6204"/>
                  </a:lnTo>
                  <a:lnTo>
                    <a:pt x="13571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6"/>
                  </a:lnTo>
                  <a:lnTo>
                    <a:pt x="12796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46;p466">
              <a:extLst>
                <a:ext uri="{FF2B5EF4-FFF2-40B4-BE49-F238E27FC236}">
                  <a16:creationId xmlns:a16="http://schemas.microsoft.com/office/drawing/2014/main" id="{B31A275C-E5C9-534F-94E8-B4ECAEE91A25}"/>
                </a:ext>
              </a:extLst>
            </p:cNvPr>
            <p:cNvSpPr/>
            <p:nvPr/>
          </p:nvSpPr>
          <p:spPr>
            <a:xfrm>
              <a:off x="7226775" y="2823550"/>
              <a:ext cx="155100" cy="368350"/>
            </a:xfrm>
            <a:custGeom>
              <a:avLst/>
              <a:gdLst/>
              <a:ahLst/>
              <a:cxnLst/>
              <a:rect l="l" t="t" r="r" b="b"/>
              <a:pathLst>
                <a:path w="6204" h="14734" extrusionOk="0">
                  <a:moveTo>
                    <a:pt x="3102" y="0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0" y="1939"/>
                  </a:lnTo>
                  <a:lnTo>
                    <a:pt x="0" y="3102"/>
                  </a:lnTo>
                  <a:lnTo>
                    <a:pt x="0" y="11632"/>
                  </a:lnTo>
                  <a:lnTo>
                    <a:pt x="0" y="12795"/>
                  </a:lnTo>
                  <a:lnTo>
                    <a:pt x="776" y="13571"/>
                  </a:lnTo>
                  <a:lnTo>
                    <a:pt x="1939" y="14346"/>
                  </a:lnTo>
                  <a:lnTo>
                    <a:pt x="3102" y="14734"/>
                  </a:lnTo>
                  <a:lnTo>
                    <a:pt x="4265" y="14346"/>
                  </a:lnTo>
                  <a:lnTo>
                    <a:pt x="5041" y="13571"/>
                  </a:lnTo>
                  <a:lnTo>
                    <a:pt x="5816" y="12795"/>
                  </a:lnTo>
                  <a:lnTo>
                    <a:pt x="6204" y="11632"/>
                  </a:lnTo>
                  <a:lnTo>
                    <a:pt x="6204" y="3102"/>
                  </a:lnTo>
                  <a:lnTo>
                    <a:pt x="5816" y="1939"/>
                  </a:lnTo>
                  <a:lnTo>
                    <a:pt x="5041" y="776"/>
                  </a:lnTo>
                  <a:lnTo>
                    <a:pt x="4265" y="38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47;p466">
              <a:extLst>
                <a:ext uri="{FF2B5EF4-FFF2-40B4-BE49-F238E27FC236}">
                  <a16:creationId xmlns:a16="http://schemas.microsoft.com/office/drawing/2014/main" id="{3EA5592D-0A30-2848-A8D5-D9E96C359D59}"/>
                </a:ext>
              </a:extLst>
            </p:cNvPr>
            <p:cNvSpPr/>
            <p:nvPr/>
          </p:nvSpPr>
          <p:spPr>
            <a:xfrm>
              <a:off x="7226775" y="2300125"/>
              <a:ext cx="155100" cy="368350"/>
            </a:xfrm>
            <a:custGeom>
              <a:avLst/>
              <a:gdLst/>
              <a:ahLst/>
              <a:cxnLst/>
              <a:rect l="l" t="t" r="r" b="b"/>
              <a:pathLst>
                <a:path w="6204" h="14734" extrusionOk="0">
                  <a:moveTo>
                    <a:pt x="1939" y="1"/>
                  </a:moveTo>
                  <a:lnTo>
                    <a:pt x="776" y="776"/>
                  </a:lnTo>
                  <a:lnTo>
                    <a:pt x="0" y="1939"/>
                  </a:lnTo>
                  <a:lnTo>
                    <a:pt x="0" y="3102"/>
                  </a:lnTo>
                  <a:lnTo>
                    <a:pt x="0" y="11632"/>
                  </a:lnTo>
                  <a:lnTo>
                    <a:pt x="0" y="12795"/>
                  </a:lnTo>
                  <a:lnTo>
                    <a:pt x="776" y="13571"/>
                  </a:lnTo>
                  <a:lnTo>
                    <a:pt x="1939" y="14346"/>
                  </a:lnTo>
                  <a:lnTo>
                    <a:pt x="3102" y="14734"/>
                  </a:lnTo>
                  <a:lnTo>
                    <a:pt x="4265" y="14346"/>
                  </a:lnTo>
                  <a:lnTo>
                    <a:pt x="5041" y="13571"/>
                  </a:lnTo>
                  <a:lnTo>
                    <a:pt x="5816" y="12795"/>
                  </a:lnTo>
                  <a:lnTo>
                    <a:pt x="6204" y="11632"/>
                  </a:lnTo>
                  <a:lnTo>
                    <a:pt x="6204" y="3102"/>
                  </a:lnTo>
                  <a:lnTo>
                    <a:pt x="5816" y="1939"/>
                  </a:lnTo>
                  <a:lnTo>
                    <a:pt x="5041" y="776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48;p466">
              <a:extLst>
                <a:ext uri="{FF2B5EF4-FFF2-40B4-BE49-F238E27FC236}">
                  <a16:creationId xmlns:a16="http://schemas.microsoft.com/office/drawing/2014/main" id="{2FF621D7-68B4-4041-A3F9-FE4C3798C3A5}"/>
                </a:ext>
              </a:extLst>
            </p:cNvPr>
            <p:cNvSpPr/>
            <p:nvPr/>
          </p:nvSpPr>
          <p:spPr>
            <a:xfrm>
              <a:off x="7226775" y="3346975"/>
              <a:ext cx="155100" cy="368350"/>
            </a:xfrm>
            <a:custGeom>
              <a:avLst/>
              <a:gdLst/>
              <a:ahLst/>
              <a:cxnLst/>
              <a:rect l="l" t="t" r="r" b="b"/>
              <a:pathLst>
                <a:path w="6204" h="14734" extrusionOk="0">
                  <a:moveTo>
                    <a:pt x="3102" y="0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0" y="1939"/>
                  </a:lnTo>
                  <a:lnTo>
                    <a:pt x="0" y="3102"/>
                  </a:lnTo>
                  <a:lnTo>
                    <a:pt x="0" y="11632"/>
                  </a:lnTo>
                  <a:lnTo>
                    <a:pt x="0" y="12795"/>
                  </a:lnTo>
                  <a:lnTo>
                    <a:pt x="776" y="13958"/>
                  </a:lnTo>
                  <a:lnTo>
                    <a:pt x="1939" y="14346"/>
                  </a:lnTo>
                  <a:lnTo>
                    <a:pt x="3102" y="14734"/>
                  </a:lnTo>
                  <a:lnTo>
                    <a:pt x="4265" y="14346"/>
                  </a:lnTo>
                  <a:lnTo>
                    <a:pt x="5041" y="13958"/>
                  </a:lnTo>
                  <a:lnTo>
                    <a:pt x="5816" y="12795"/>
                  </a:lnTo>
                  <a:lnTo>
                    <a:pt x="6204" y="11632"/>
                  </a:lnTo>
                  <a:lnTo>
                    <a:pt x="6204" y="3102"/>
                  </a:lnTo>
                  <a:lnTo>
                    <a:pt x="5816" y="1939"/>
                  </a:lnTo>
                  <a:lnTo>
                    <a:pt x="5041" y="776"/>
                  </a:lnTo>
                  <a:lnTo>
                    <a:pt x="4265" y="38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49;p466">
              <a:extLst>
                <a:ext uri="{FF2B5EF4-FFF2-40B4-BE49-F238E27FC236}">
                  <a16:creationId xmlns:a16="http://schemas.microsoft.com/office/drawing/2014/main" id="{1F28F64C-1431-FA4E-B830-5B86B6DD43AC}"/>
                </a:ext>
              </a:extLst>
            </p:cNvPr>
            <p:cNvSpPr/>
            <p:nvPr/>
          </p:nvSpPr>
          <p:spPr>
            <a:xfrm>
              <a:off x="5763125" y="4403500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776" y="776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571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50;p466">
              <a:extLst>
                <a:ext uri="{FF2B5EF4-FFF2-40B4-BE49-F238E27FC236}">
                  <a16:creationId xmlns:a16="http://schemas.microsoft.com/office/drawing/2014/main" id="{5196E26B-17EF-344D-A813-BC6D410A2BFC}"/>
                </a:ext>
              </a:extLst>
            </p:cNvPr>
            <p:cNvSpPr/>
            <p:nvPr/>
          </p:nvSpPr>
          <p:spPr>
            <a:xfrm>
              <a:off x="6286550" y="4403500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1164" y="776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1164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959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959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51;p466">
              <a:extLst>
                <a:ext uri="{FF2B5EF4-FFF2-40B4-BE49-F238E27FC236}">
                  <a16:creationId xmlns:a16="http://schemas.microsoft.com/office/drawing/2014/main" id="{9D634705-0BEF-444C-BC9F-B17A8ADE48A3}"/>
                </a:ext>
              </a:extLst>
            </p:cNvPr>
            <p:cNvSpPr/>
            <p:nvPr/>
          </p:nvSpPr>
          <p:spPr>
            <a:xfrm>
              <a:off x="6809975" y="4325950"/>
              <a:ext cx="348975" cy="232650"/>
            </a:xfrm>
            <a:custGeom>
              <a:avLst/>
              <a:gdLst/>
              <a:ahLst/>
              <a:cxnLst/>
              <a:rect l="l" t="t" r="r" b="b"/>
              <a:pathLst>
                <a:path w="13959" h="9306" extrusionOk="0">
                  <a:moveTo>
                    <a:pt x="10469" y="1"/>
                  </a:moveTo>
                  <a:lnTo>
                    <a:pt x="9306" y="388"/>
                  </a:lnTo>
                  <a:lnTo>
                    <a:pt x="6204" y="1939"/>
                  </a:lnTo>
                  <a:lnTo>
                    <a:pt x="2715" y="3103"/>
                  </a:lnTo>
                  <a:lnTo>
                    <a:pt x="1551" y="3490"/>
                  </a:lnTo>
                  <a:lnTo>
                    <a:pt x="776" y="4266"/>
                  </a:lnTo>
                  <a:lnTo>
                    <a:pt x="1" y="5429"/>
                  </a:lnTo>
                  <a:lnTo>
                    <a:pt x="1" y="6592"/>
                  </a:lnTo>
                  <a:lnTo>
                    <a:pt x="388" y="7755"/>
                  </a:lnTo>
                  <a:lnTo>
                    <a:pt x="1164" y="8531"/>
                  </a:lnTo>
                  <a:lnTo>
                    <a:pt x="2327" y="8918"/>
                  </a:lnTo>
                  <a:lnTo>
                    <a:pt x="3102" y="9306"/>
                  </a:lnTo>
                  <a:lnTo>
                    <a:pt x="3878" y="9306"/>
                  </a:lnTo>
                  <a:lnTo>
                    <a:pt x="6204" y="8531"/>
                  </a:lnTo>
                  <a:lnTo>
                    <a:pt x="8530" y="7755"/>
                  </a:lnTo>
                  <a:lnTo>
                    <a:pt x="10469" y="6980"/>
                  </a:lnTo>
                  <a:lnTo>
                    <a:pt x="12795" y="5817"/>
                  </a:lnTo>
                  <a:lnTo>
                    <a:pt x="13571" y="4653"/>
                  </a:lnTo>
                  <a:lnTo>
                    <a:pt x="13958" y="3878"/>
                  </a:lnTo>
                  <a:lnTo>
                    <a:pt x="13958" y="2327"/>
                  </a:lnTo>
                  <a:lnTo>
                    <a:pt x="13571" y="1164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52;p466">
              <a:extLst>
                <a:ext uri="{FF2B5EF4-FFF2-40B4-BE49-F238E27FC236}">
                  <a16:creationId xmlns:a16="http://schemas.microsoft.com/office/drawing/2014/main" id="{B5D51420-67AC-1A43-8972-B1D68C2B617D}"/>
                </a:ext>
              </a:extLst>
            </p:cNvPr>
            <p:cNvSpPr/>
            <p:nvPr/>
          </p:nvSpPr>
          <p:spPr>
            <a:xfrm>
              <a:off x="3136325" y="4403500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1"/>
                  </a:moveTo>
                  <a:lnTo>
                    <a:pt x="1939" y="388"/>
                  </a:lnTo>
                  <a:lnTo>
                    <a:pt x="1164" y="776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388" y="4265"/>
                  </a:lnTo>
                  <a:lnTo>
                    <a:pt x="1164" y="5429"/>
                  </a:lnTo>
                  <a:lnTo>
                    <a:pt x="1939" y="6204"/>
                  </a:lnTo>
                  <a:lnTo>
                    <a:pt x="12795" y="6204"/>
                  </a:lnTo>
                  <a:lnTo>
                    <a:pt x="13958" y="5429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958" y="776"/>
                  </a:lnTo>
                  <a:lnTo>
                    <a:pt x="12795" y="388"/>
                  </a:lnTo>
                  <a:lnTo>
                    <a:pt x="116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53;p466">
              <a:extLst>
                <a:ext uri="{FF2B5EF4-FFF2-40B4-BE49-F238E27FC236}">
                  <a16:creationId xmlns:a16="http://schemas.microsoft.com/office/drawing/2014/main" id="{BC9479BE-0F5B-7C44-92B9-8A28431EB361}"/>
                </a:ext>
              </a:extLst>
            </p:cNvPr>
            <p:cNvSpPr/>
            <p:nvPr/>
          </p:nvSpPr>
          <p:spPr>
            <a:xfrm>
              <a:off x="4125000" y="1156375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0"/>
                  </a:moveTo>
                  <a:lnTo>
                    <a:pt x="1940" y="388"/>
                  </a:lnTo>
                  <a:lnTo>
                    <a:pt x="776" y="775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8"/>
                  </a:lnTo>
                  <a:lnTo>
                    <a:pt x="1940" y="6203"/>
                  </a:lnTo>
                  <a:lnTo>
                    <a:pt x="12796" y="6203"/>
                  </a:lnTo>
                  <a:lnTo>
                    <a:pt x="13571" y="5428"/>
                  </a:lnTo>
                  <a:lnTo>
                    <a:pt x="14347" y="4265"/>
                  </a:lnTo>
                  <a:lnTo>
                    <a:pt x="14734" y="3102"/>
                  </a:lnTo>
                  <a:lnTo>
                    <a:pt x="14347" y="1939"/>
                  </a:lnTo>
                  <a:lnTo>
                    <a:pt x="13571" y="775"/>
                  </a:lnTo>
                  <a:lnTo>
                    <a:pt x="12796" y="388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54;p466">
              <a:extLst>
                <a:ext uri="{FF2B5EF4-FFF2-40B4-BE49-F238E27FC236}">
                  <a16:creationId xmlns:a16="http://schemas.microsoft.com/office/drawing/2014/main" id="{86B03B41-748D-174D-9A09-609FCE77F3C0}"/>
                </a:ext>
              </a:extLst>
            </p:cNvPr>
            <p:cNvSpPr/>
            <p:nvPr/>
          </p:nvSpPr>
          <p:spPr>
            <a:xfrm>
              <a:off x="5171850" y="1156375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0"/>
                  </a:moveTo>
                  <a:lnTo>
                    <a:pt x="1939" y="388"/>
                  </a:lnTo>
                  <a:lnTo>
                    <a:pt x="776" y="775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776" y="5428"/>
                  </a:lnTo>
                  <a:lnTo>
                    <a:pt x="1939" y="6203"/>
                  </a:lnTo>
                  <a:lnTo>
                    <a:pt x="12796" y="6203"/>
                  </a:lnTo>
                  <a:lnTo>
                    <a:pt x="13571" y="5428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5"/>
                  </a:lnTo>
                  <a:lnTo>
                    <a:pt x="12796" y="388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55;p466">
              <a:extLst>
                <a:ext uri="{FF2B5EF4-FFF2-40B4-BE49-F238E27FC236}">
                  <a16:creationId xmlns:a16="http://schemas.microsoft.com/office/drawing/2014/main" id="{8E29E057-0E01-B641-9D54-07134BC144D6}"/>
                </a:ext>
              </a:extLst>
            </p:cNvPr>
            <p:cNvSpPr/>
            <p:nvPr/>
          </p:nvSpPr>
          <p:spPr>
            <a:xfrm>
              <a:off x="3068475" y="1156375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0"/>
                  </a:moveTo>
                  <a:lnTo>
                    <a:pt x="1939" y="388"/>
                  </a:lnTo>
                  <a:lnTo>
                    <a:pt x="1164" y="775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388" y="4265"/>
                  </a:lnTo>
                  <a:lnTo>
                    <a:pt x="1164" y="5428"/>
                  </a:lnTo>
                  <a:lnTo>
                    <a:pt x="1939" y="6203"/>
                  </a:lnTo>
                  <a:lnTo>
                    <a:pt x="12795" y="6203"/>
                  </a:lnTo>
                  <a:lnTo>
                    <a:pt x="13958" y="5428"/>
                  </a:lnTo>
                  <a:lnTo>
                    <a:pt x="14734" y="4265"/>
                  </a:lnTo>
                  <a:lnTo>
                    <a:pt x="14734" y="3102"/>
                  </a:lnTo>
                  <a:lnTo>
                    <a:pt x="14734" y="1939"/>
                  </a:lnTo>
                  <a:lnTo>
                    <a:pt x="13958" y="775"/>
                  </a:lnTo>
                  <a:lnTo>
                    <a:pt x="12795" y="388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56;p466">
              <a:extLst>
                <a:ext uri="{FF2B5EF4-FFF2-40B4-BE49-F238E27FC236}">
                  <a16:creationId xmlns:a16="http://schemas.microsoft.com/office/drawing/2014/main" id="{B7294EE4-272F-CF48-B4A8-ACB76EA2B7C0}"/>
                </a:ext>
              </a:extLst>
            </p:cNvPr>
            <p:cNvSpPr/>
            <p:nvPr/>
          </p:nvSpPr>
          <p:spPr>
            <a:xfrm>
              <a:off x="3601600" y="1156375"/>
              <a:ext cx="358650" cy="155100"/>
            </a:xfrm>
            <a:custGeom>
              <a:avLst/>
              <a:gdLst/>
              <a:ahLst/>
              <a:cxnLst/>
              <a:rect l="l" t="t" r="r" b="b"/>
              <a:pathLst>
                <a:path w="14346" h="6204" extrusionOk="0">
                  <a:moveTo>
                    <a:pt x="3102" y="0"/>
                  </a:moveTo>
                  <a:lnTo>
                    <a:pt x="1551" y="388"/>
                  </a:lnTo>
                  <a:lnTo>
                    <a:pt x="775" y="775"/>
                  </a:lnTo>
                  <a:lnTo>
                    <a:pt x="0" y="1939"/>
                  </a:lnTo>
                  <a:lnTo>
                    <a:pt x="0" y="3102"/>
                  </a:lnTo>
                  <a:lnTo>
                    <a:pt x="0" y="4265"/>
                  </a:lnTo>
                  <a:lnTo>
                    <a:pt x="775" y="5428"/>
                  </a:lnTo>
                  <a:lnTo>
                    <a:pt x="1551" y="6203"/>
                  </a:lnTo>
                  <a:lnTo>
                    <a:pt x="12407" y="6203"/>
                  </a:lnTo>
                  <a:lnTo>
                    <a:pt x="13570" y="5428"/>
                  </a:lnTo>
                  <a:lnTo>
                    <a:pt x="14346" y="4265"/>
                  </a:lnTo>
                  <a:lnTo>
                    <a:pt x="14346" y="3102"/>
                  </a:lnTo>
                  <a:lnTo>
                    <a:pt x="14346" y="1939"/>
                  </a:lnTo>
                  <a:lnTo>
                    <a:pt x="13570" y="775"/>
                  </a:lnTo>
                  <a:lnTo>
                    <a:pt x="12407" y="388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57;p466">
              <a:extLst>
                <a:ext uri="{FF2B5EF4-FFF2-40B4-BE49-F238E27FC236}">
                  <a16:creationId xmlns:a16="http://schemas.microsoft.com/office/drawing/2014/main" id="{1F996BD3-3C98-1845-9F44-A8DE61A977BE}"/>
                </a:ext>
              </a:extLst>
            </p:cNvPr>
            <p:cNvSpPr/>
            <p:nvPr/>
          </p:nvSpPr>
          <p:spPr>
            <a:xfrm>
              <a:off x="4648425" y="1156375"/>
              <a:ext cx="368375" cy="155100"/>
            </a:xfrm>
            <a:custGeom>
              <a:avLst/>
              <a:gdLst/>
              <a:ahLst/>
              <a:cxnLst/>
              <a:rect l="l" t="t" r="r" b="b"/>
              <a:pathLst>
                <a:path w="14735" h="6204" extrusionOk="0">
                  <a:moveTo>
                    <a:pt x="3103" y="0"/>
                  </a:moveTo>
                  <a:lnTo>
                    <a:pt x="1939" y="388"/>
                  </a:lnTo>
                  <a:lnTo>
                    <a:pt x="776" y="775"/>
                  </a:lnTo>
                  <a:lnTo>
                    <a:pt x="1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8"/>
                  </a:lnTo>
                  <a:lnTo>
                    <a:pt x="1939" y="6203"/>
                  </a:lnTo>
                  <a:lnTo>
                    <a:pt x="12796" y="6203"/>
                  </a:lnTo>
                  <a:lnTo>
                    <a:pt x="13571" y="5428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571" y="775"/>
                  </a:lnTo>
                  <a:lnTo>
                    <a:pt x="12796" y="388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58;p466">
              <a:extLst>
                <a:ext uri="{FF2B5EF4-FFF2-40B4-BE49-F238E27FC236}">
                  <a16:creationId xmlns:a16="http://schemas.microsoft.com/office/drawing/2014/main" id="{C72294AF-8E26-1342-8363-41C7667006D6}"/>
                </a:ext>
              </a:extLst>
            </p:cNvPr>
            <p:cNvSpPr/>
            <p:nvPr/>
          </p:nvSpPr>
          <p:spPr>
            <a:xfrm>
              <a:off x="6664575" y="1534400"/>
              <a:ext cx="339275" cy="252025"/>
            </a:xfrm>
            <a:custGeom>
              <a:avLst/>
              <a:gdLst/>
              <a:ahLst/>
              <a:cxnLst/>
              <a:rect l="l" t="t" r="r" b="b"/>
              <a:pathLst>
                <a:path w="13571" h="10081" extrusionOk="0">
                  <a:moveTo>
                    <a:pt x="1939" y="0"/>
                  </a:moveTo>
                  <a:lnTo>
                    <a:pt x="1164" y="775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040"/>
                  </a:lnTo>
                  <a:lnTo>
                    <a:pt x="1552" y="5816"/>
                  </a:lnTo>
                  <a:lnTo>
                    <a:pt x="9306" y="9693"/>
                  </a:lnTo>
                  <a:lnTo>
                    <a:pt x="10469" y="10081"/>
                  </a:lnTo>
                  <a:lnTo>
                    <a:pt x="11632" y="9693"/>
                  </a:lnTo>
                  <a:lnTo>
                    <a:pt x="12408" y="9305"/>
                  </a:lnTo>
                  <a:lnTo>
                    <a:pt x="12795" y="8918"/>
                  </a:lnTo>
                  <a:lnTo>
                    <a:pt x="13571" y="8142"/>
                  </a:lnTo>
                  <a:lnTo>
                    <a:pt x="13571" y="6979"/>
                  </a:lnTo>
                  <a:lnTo>
                    <a:pt x="13571" y="5816"/>
                  </a:lnTo>
                  <a:lnTo>
                    <a:pt x="12795" y="4653"/>
                  </a:lnTo>
                  <a:lnTo>
                    <a:pt x="12020" y="3877"/>
                  </a:lnTo>
                  <a:lnTo>
                    <a:pt x="4266" y="38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59;p466">
              <a:extLst>
                <a:ext uri="{FF2B5EF4-FFF2-40B4-BE49-F238E27FC236}">
                  <a16:creationId xmlns:a16="http://schemas.microsoft.com/office/drawing/2014/main" id="{2BE1ECB9-38DE-6048-AD64-906DD1BE2506}"/>
                </a:ext>
              </a:extLst>
            </p:cNvPr>
            <p:cNvSpPr/>
            <p:nvPr/>
          </p:nvSpPr>
          <p:spPr>
            <a:xfrm>
              <a:off x="5695275" y="1156375"/>
              <a:ext cx="368375" cy="174475"/>
            </a:xfrm>
            <a:custGeom>
              <a:avLst/>
              <a:gdLst/>
              <a:ahLst/>
              <a:cxnLst/>
              <a:rect l="l" t="t" r="r" b="b"/>
              <a:pathLst>
                <a:path w="14735" h="6979" extrusionOk="0">
                  <a:moveTo>
                    <a:pt x="3102" y="0"/>
                  </a:moveTo>
                  <a:lnTo>
                    <a:pt x="1939" y="388"/>
                  </a:lnTo>
                  <a:lnTo>
                    <a:pt x="1164" y="775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1164" y="5428"/>
                  </a:lnTo>
                  <a:lnTo>
                    <a:pt x="1939" y="6203"/>
                  </a:lnTo>
                  <a:lnTo>
                    <a:pt x="6592" y="6203"/>
                  </a:lnTo>
                  <a:lnTo>
                    <a:pt x="8530" y="6591"/>
                  </a:lnTo>
                  <a:lnTo>
                    <a:pt x="10857" y="6979"/>
                  </a:lnTo>
                  <a:lnTo>
                    <a:pt x="11632" y="6979"/>
                  </a:lnTo>
                  <a:lnTo>
                    <a:pt x="12408" y="6591"/>
                  </a:lnTo>
                  <a:lnTo>
                    <a:pt x="13571" y="6203"/>
                  </a:lnTo>
                  <a:lnTo>
                    <a:pt x="13959" y="5428"/>
                  </a:lnTo>
                  <a:lnTo>
                    <a:pt x="14734" y="4653"/>
                  </a:lnTo>
                  <a:lnTo>
                    <a:pt x="14734" y="3489"/>
                  </a:lnTo>
                  <a:lnTo>
                    <a:pt x="14346" y="2326"/>
                  </a:lnTo>
                  <a:lnTo>
                    <a:pt x="13571" y="1163"/>
                  </a:lnTo>
                  <a:lnTo>
                    <a:pt x="12408" y="775"/>
                  </a:lnTo>
                  <a:lnTo>
                    <a:pt x="9306" y="388"/>
                  </a:lnTo>
                  <a:lnTo>
                    <a:pt x="65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60;p466">
              <a:extLst>
                <a:ext uri="{FF2B5EF4-FFF2-40B4-BE49-F238E27FC236}">
                  <a16:creationId xmlns:a16="http://schemas.microsoft.com/office/drawing/2014/main" id="{3E7B092F-AAF4-E449-8218-EEC1DE4C0B01}"/>
                </a:ext>
              </a:extLst>
            </p:cNvPr>
            <p:cNvSpPr/>
            <p:nvPr/>
          </p:nvSpPr>
          <p:spPr>
            <a:xfrm>
              <a:off x="7110450" y="1796100"/>
              <a:ext cx="252050" cy="348975"/>
            </a:xfrm>
            <a:custGeom>
              <a:avLst/>
              <a:gdLst/>
              <a:ahLst/>
              <a:cxnLst/>
              <a:rect l="l" t="t" r="r" b="b"/>
              <a:pathLst>
                <a:path w="10082" h="13959" extrusionOk="0">
                  <a:moveTo>
                    <a:pt x="3490" y="0"/>
                  </a:moveTo>
                  <a:lnTo>
                    <a:pt x="2327" y="388"/>
                  </a:lnTo>
                  <a:lnTo>
                    <a:pt x="1164" y="776"/>
                  </a:lnTo>
                  <a:lnTo>
                    <a:pt x="389" y="1939"/>
                  </a:lnTo>
                  <a:lnTo>
                    <a:pt x="1" y="3102"/>
                  </a:lnTo>
                  <a:lnTo>
                    <a:pt x="1" y="4265"/>
                  </a:lnTo>
                  <a:lnTo>
                    <a:pt x="776" y="5428"/>
                  </a:lnTo>
                  <a:lnTo>
                    <a:pt x="2715" y="8142"/>
                  </a:lnTo>
                  <a:lnTo>
                    <a:pt x="3878" y="11632"/>
                  </a:lnTo>
                  <a:lnTo>
                    <a:pt x="4266" y="12407"/>
                  </a:lnTo>
                  <a:lnTo>
                    <a:pt x="5041" y="13183"/>
                  </a:lnTo>
                  <a:lnTo>
                    <a:pt x="5817" y="13571"/>
                  </a:lnTo>
                  <a:lnTo>
                    <a:pt x="6980" y="13958"/>
                  </a:lnTo>
                  <a:lnTo>
                    <a:pt x="7755" y="13571"/>
                  </a:lnTo>
                  <a:lnTo>
                    <a:pt x="8918" y="13183"/>
                  </a:lnTo>
                  <a:lnTo>
                    <a:pt x="9694" y="12407"/>
                  </a:lnTo>
                  <a:lnTo>
                    <a:pt x="10082" y="11244"/>
                  </a:lnTo>
                  <a:lnTo>
                    <a:pt x="10082" y="10081"/>
                  </a:lnTo>
                  <a:lnTo>
                    <a:pt x="9306" y="7755"/>
                  </a:lnTo>
                  <a:lnTo>
                    <a:pt x="8143" y="5428"/>
                  </a:lnTo>
                  <a:lnTo>
                    <a:pt x="6980" y="3102"/>
                  </a:lnTo>
                  <a:lnTo>
                    <a:pt x="5429" y="1164"/>
                  </a:lnTo>
                  <a:lnTo>
                    <a:pt x="4653" y="388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61;p466">
              <a:extLst>
                <a:ext uri="{FF2B5EF4-FFF2-40B4-BE49-F238E27FC236}">
                  <a16:creationId xmlns:a16="http://schemas.microsoft.com/office/drawing/2014/main" id="{49679724-CD05-E745-858E-F0D42DC8DBDA}"/>
                </a:ext>
              </a:extLst>
            </p:cNvPr>
            <p:cNvSpPr/>
            <p:nvPr/>
          </p:nvSpPr>
          <p:spPr>
            <a:xfrm>
              <a:off x="6189625" y="1301750"/>
              <a:ext cx="348975" cy="252050"/>
            </a:xfrm>
            <a:custGeom>
              <a:avLst/>
              <a:gdLst/>
              <a:ahLst/>
              <a:cxnLst/>
              <a:rect l="l" t="t" r="r" b="b"/>
              <a:pathLst>
                <a:path w="13959" h="10082" extrusionOk="0">
                  <a:moveTo>
                    <a:pt x="3490" y="1"/>
                  </a:moveTo>
                  <a:lnTo>
                    <a:pt x="2327" y="388"/>
                  </a:lnTo>
                  <a:lnTo>
                    <a:pt x="1164" y="776"/>
                  </a:lnTo>
                  <a:lnTo>
                    <a:pt x="388" y="1939"/>
                  </a:lnTo>
                  <a:lnTo>
                    <a:pt x="0" y="3103"/>
                  </a:lnTo>
                  <a:lnTo>
                    <a:pt x="388" y="4266"/>
                  </a:lnTo>
                  <a:lnTo>
                    <a:pt x="776" y="5429"/>
                  </a:lnTo>
                  <a:lnTo>
                    <a:pt x="1939" y="6204"/>
                  </a:lnTo>
                  <a:lnTo>
                    <a:pt x="9306" y="9694"/>
                  </a:lnTo>
                  <a:lnTo>
                    <a:pt x="10857" y="10081"/>
                  </a:lnTo>
                  <a:lnTo>
                    <a:pt x="11632" y="10081"/>
                  </a:lnTo>
                  <a:lnTo>
                    <a:pt x="12407" y="9694"/>
                  </a:lnTo>
                  <a:lnTo>
                    <a:pt x="13183" y="8918"/>
                  </a:lnTo>
                  <a:lnTo>
                    <a:pt x="13571" y="8143"/>
                  </a:lnTo>
                  <a:lnTo>
                    <a:pt x="13958" y="6980"/>
                  </a:lnTo>
                  <a:lnTo>
                    <a:pt x="13571" y="5817"/>
                  </a:lnTo>
                  <a:lnTo>
                    <a:pt x="13183" y="4653"/>
                  </a:lnTo>
                  <a:lnTo>
                    <a:pt x="12020" y="3878"/>
                  </a:lnTo>
                  <a:lnTo>
                    <a:pt x="4653" y="388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62;p466">
              <a:extLst>
                <a:ext uri="{FF2B5EF4-FFF2-40B4-BE49-F238E27FC236}">
                  <a16:creationId xmlns:a16="http://schemas.microsoft.com/office/drawing/2014/main" id="{C7F4357B-78EE-4D4B-B29F-FC14DBEA11DF}"/>
                </a:ext>
              </a:extLst>
            </p:cNvPr>
            <p:cNvSpPr/>
            <p:nvPr/>
          </p:nvSpPr>
          <p:spPr>
            <a:xfrm>
              <a:off x="238125" y="2891400"/>
              <a:ext cx="155100" cy="368350"/>
            </a:xfrm>
            <a:custGeom>
              <a:avLst/>
              <a:gdLst/>
              <a:ahLst/>
              <a:cxnLst/>
              <a:rect l="l" t="t" r="r" b="b"/>
              <a:pathLst>
                <a:path w="6204" h="14734" extrusionOk="0">
                  <a:moveTo>
                    <a:pt x="3102" y="1"/>
                  </a:moveTo>
                  <a:lnTo>
                    <a:pt x="1939" y="388"/>
                  </a:lnTo>
                  <a:lnTo>
                    <a:pt x="775" y="1164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0" y="11632"/>
                  </a:lnTo>
                  <a:lnTo>
                    <a:pt x="388" y="12795"/>
                  </a:lnTo>
                  <a:lnTo>
                    <a:pt x="775" y="13958"/>
                  </a:lnTo>
                  <a:lnTo>
                    <a:pt x="1939" y="14346"/>
                  </a:lnTo>
                  <a:lnTo>
                    <a:pt x="3102" y="14734"/>
                  </a:lnTo>
                  <a:lnTo>
                    <a:pt x="4265" y="14346"/>
                  </a:lnTo>
                  <a:lnTo>
                    <a:pt x="5428" y="13958"/>
                  </a:lnTo>
                  <a:lnTo>
                    <a:pt x="6204" y="12795"/>
                  </a:lnTo>
                  <a:lnTo>
                    <a:pt x="6204" y="11632"/>
                  </a:lnTo>
                  <a:lnTo>
                    <a:pt x="6204" y="3102"/>
                  </a:lnTo>
                  <a:lnTo>
                    <a:pt x="6204" y="1939"/>
                  </a:lnTo>
                  <a:lnTo>
                    <a:pt x="5428" y="1164"/>
                  </a:lnTo>
                  <a:lnTo>
                    <a:pt x="4265" y="388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63;p466">
              <a:extLst>
                <a:ext uri="{FF2B5EF4-FFF2-40B4-BE49-F238E27FC236}">
                  <a16:creationId xmlns:a16="http://schemas.microsoft.com/office/drawing/2014/main" id="{6B3207D2-39AD-B647-B619-39F8AD45D993}"/>
                </a:ext>
              </a:extLst>
            </p:cNvPr>
            <p:cNvSpPr/>
            <p:nvPr/>
          </p:nvSpPr>
          <p:spPr>
            <a:xfrm>
              <a:off x="548300" y="1573150"/>
              <a:ext cx="348950" cy="242350"/>
            </a:xfrm>
            <a:custGeom>
              <a:avLst/>
              <a:gdLst/>
              <a:ahLst/>
              <a:cxnLst/>
              <a:rect l="l" t="t" r="r" b="b"/>
              <a:pathLst>
                <a:path w="13958" h="9694" extrusionOk="0">
                  <a:moveTo>
                    <a:pt x="10856" y="1"/>
                  </a:moveTo>
                  <a:lnTo>
                    <a:pt x="9693" y="389"/>
                  </a:lnTo>
                  <a:lnTo>
                    <a:pt x="1939" y="3490"/>
                  </a:lnTo>
                  <a:lnTo>
                    <a:pt x="775" y="4266"/>
                  </a:lnTo>
                  <a:lnTo>
                    <a:pt x="388" y="5429"/>
                  </a:lnTo>
                  <a:lnTo>
                    <a:pt x="0" y="6592"/>
                  </a:lnTo>
                  <a:lnTo>
                    <a:pt x="388" y="7755"/>
                  </a:lnTo>
                  <a:lnTo>
                    <a:pt x="775" y="8531"/>
                  </a:lnTo>
                  <a:lnTo>
                    <a:pt x="1551" y="9306"/>
                  </a:lnTo>
                  <a:lnTo>
                    <a:pt x="2326" y="9694"/>
                  </a:lnTo>
                  <a:lnTo>
                    <a:pt x="3102" y="9694"/>
                  </a:lnTo>
                  <a:lnTo>
                    <a:pt x="4265" y="9306"/>
                  </a:lnTo>
                  <a:lnTo>
                    <a:pt x="12019" y="6204"/>
                  </a:lnTo>
                  <a:lnTo>
                    <a:pt x="13183" y="5429"/>
                  </a:lnTo>
                  <a:lnTo>
                    <a:pt x="13570" y="4266"/>
                  </a:lnTo>
                  <a:lnTo>
                    <a:pt x="13958" y="3103"/>
                  </a:lnTo>
                  <a:lnTo>
                    <a:pt x="13570" y="1939"/>
                  </a:lnTo>
                  <a:lnTo>
                    <a:pt x="13183" y="1164"/>
                  </a:lnTo>
                  <a:lnTo>
                    <a:pt x="12019" y="389"/>
                  </a:lnTo>
                  <a:lnTo>
                    <a:pt x="1085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64;p466">
              <a:extLst>
                <a:ext uri="{FF2B5EF4-FFF2-40B4-BE49-F238E27FC236}">
                  <a16:creationId xmlns:a16="http://schemas.microsoft.com/office/drawing/2014/main" id="{718370A0-FA63-3F43-B4A7-38450E7D5F95}"/>
                </a:ext>
              </a:extLst>
            </p:cNvPr>
            <p:cNvSpPr/>
            <p:nvPr/>
          </p:nvSpPr>
          <p:spPr>
            <a:xfrm>
              <a:off x="238125" y="2367975"/>
              <a:ext cx="155100" cy="368375"/>
            </a:xfrm>
            <a:custGeom>
              <a:avLst/>
              <a:gdLst/>
              <a:ahLst/>
              <a:cxnLst/>
              <a:rect l="l" t="t" r="r" b="b"/>
              <a:pathLst>
                <a:path w="6204" h="14735" extrusionOk="0">
                  <a:moveTo>
                    <a:pt x="3102" y="1"/>
                  </a:moveTo>
                  <a:lnTo>
                    <a:pt x="1939" y="388"/>
                  </a:lnTo>
                  <a:lnTo>
                    <a:pt x="775" y="776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0" y="11632"/>
                  </a:lnTo>
                  <a:lnTo>
                    <a:pt x="388" y="12795"/>
                  </a:lnTo>
                  <a:lnTo>
                    <a:pt x="775" y="13959"/>
                  </a:lnTo>
                  <a:lnTo>
                    <a:pt x="1939" y="14346"/>
                  </a:lnTo>
                  <a:lnTo>
                    <a:pt x="3102" y="14734"/>
                  </a:lnTo>
                  <a:lnTo>
                    <a:pt x="4265" y="14346"/>
                  </a:lnTo>
                  <a:lnTo>
                    <a:pt x="5428" y="13959"/>
                  </a:lnTo>
                  <a:lnTo>
                    <a:pt x="6204" y="12795"/>
                  </a:lnTo>
                  <a:lnTo>
                    <a:pt x="6204" y="11632"/>
                  </a:lnTo>
                  <a:lnTo>
                    <a:pt x="6204" y="3102"/>
                  </a:lnTo>
                  <a:lnTo>
                    <a:pt x="6204" y="1939"/>
                  </a:lnTo>
                  <a:lnTo>
                    <a:pt x="5428" y="776"/>
                  </a:lnTo>
                  <a:lnTo>
                    <a:pt x="4265" y="388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65;p466">
              <a:extLst>
                <a:ext uri="{FF2B5EF4-FFF2-40B4-BE49-F238E27FC236}">
                  <a16:creationId xmlns:a16="http://schemas.microsoft.com/office/drawing/2014/main" id="{EA76B094-8A4A-2548-929E-33C2BDED4952}"/>
                </a:ext>
              </a:extLst>
            </p:cNvPr>
            <p:cNvSpPr/>
            <p:nvPr/>
          </p:nvSpPr>
          <p:spPr>
            <a:xfrm>
              <a:off x="238125" y="3947925"/>
              <a:ext cx="213250" cy="358675"/>
            </a:xfrm>
            <a:custGeom>
              <a:avLst/>
              <a:gdLst/>
              <a:ahLst/>
              <a:cxnLst/>
              <a:rect l="l" t="t" r="r" b="b"/>
              <a:pathLst>
                <a:path w="8530" h="14347" extrusionOk="0">
                  <a:moveTo>
                    <a:pt x="1939" y="1"/>
                  </a:moveTo>
                  <a:lnTo>
                    <a:pt x="775" y="776"/>
                  </a:lnTo>
                  <a:lnTo>
                    <a:pt x="388" y="1939"/>
                  </a:lnTo>
                  <a:lnTo>
                    <a:pt x="0" y="3103"/>
                  </a:lnTo>
                  <a:lnTo>
                    <a:pt x="388" y="5429"/>
                  </a:lnTo>
                  <a:lnTo>
                    <a:pt x="775" y="7755"/>
                  </a:lnTo>
                  <a:lnTo>
                    <a:pt x="1551" y="10081"/>
                  </a:lnTo>
                  <a:lnTo>
                    <a:pt x="2714" y="12408"/>
                  </a:lnTo>
                  <a:lnTo>
                    <a:pt x="3102" y="13183"/>
                  </a:lnTo>
                  <a:lnTo>
                    <a:pt x="3877" y="13571"/>
                  </a:lnTo>
                  <a:lnTo>
                    <a:pt x="5428" y="14346"/>
                  </a:lnTo>
                  <a:lnTo>
                    <a:pt x="6979" y="13959"/>
                  </a:lnTo>
                  <a:lnTo>
                    <a:pt x="7754" y="13183"/>
                  </a:lnTo>
                  <a:lnTo>
                    <a:pt x="8142" y="12020"/>
                  </a:lnTo>
                  <a:lnTo>
                    <a:pt x="8530" y="10857"/>
                  </a:lnTo>
                  <a:lnTo>
                    <a:pt x="8142" y="9694"/>
                  </a:lnTo>
                  <a:lnTo>
                    <a:pt x="6979" y="6204"/>
                  </a:lnTo>
                  <a:lnTo>
                    <a:pt x="6204" y="2715"/>
                  </a:lnTo>
                  <a:lnTo>
                    <a:pt x="5816" y="1552"/>
                  </a:lnTo>
                  <a:lnTo>
                    <a:pt x="5428" y="776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66;p466">
              <a:extLst>
                <a:ext uri="{FF2B5EF4-FFF2-40B4-BE49-F238E27FC236}">
                  <a16:creationId xmlns:a16="http://schemas.microsoft.com/office/drawing/2014/main" id="{26A5F0E6-C035-8645-BF44-66497D8A8EF5}"/>
                </a:ext>
              </a:extLst>
            </p:cNvPr>
            <p:cNvSpPr/>
            <p:nvPr/>
          </p:nvSpPr>
          <p:spPr>
            <a:xfrm>
              <a:off x="238125" y="3414825"/>
              <a:ext cx="155100" cy="368350"/>
            </a:xfrm>
            <a:custGeom>
              <a:avLst/>
              <a:gdLst/>
              <a:ahLst/>
              <a:cxnLst/>
              <a:rect l="l" t="t" r="r" b="b"/>
              <a:pathLst>
                <a:path w="6204" h="14734" extrusionOk="0">
                  <a:moveTo>
                    <a:pt x="3102" y="0"/>
                  </a:moveTo>
                  <a:lnTo>
                    <a:pt x="1939" y="388"/>
                  </a:lnTo>
                  <a:lnTo>
                    <a:pt x="775" y="1163"/>
                  </a:lnTo>
                  <a:lnTo>
                    <a:pt x="388" y="1939"/>
                  </a:lnTo>
                  <a:lnTo>
                    <a:pt x="0" y="3490"/>
                  </a:lnTo>
                  <a:lnTo>
                    <a:pt x="0" y="11632"/>
                  </a:lnTo>
                  <a:lnTo>
                    <a:pt x="388" y="12795"/>
                  </a:lnTo>
                  <a:lnTo>
                    <a:pt x="775" y="13958"/>
                  </a:lnTo>
                  <a:lnTo>
                    <a:pt x="1939" y="14734"/>
                  </a:lnTo>
                  <a:lnTo>
                    <a:pt x="4265" y="14734"/>
                  </a:lnTo>
                  <a:lnTo>
                    <a:pt x="5428" y="13958"/>
                  </a:lnTo>
                  <a:lnTo>
                    <a:pt x="6204" y="12795"/>
                  </a:lnTo>
                  <a:lnTo>
                    <a:pt x="6204" y="11632"/>
                  </a:lnTo>
                  <a:lnTo>
                    <a:pt x="6204" y="3490"/>
                  </a:lnTo>
                  <a:lnTo>
                    <a:pt x="6204" y="1939"/>
                  </a:lnTo>
                  <a:lnTo>
                    <a:pt x="5428" y="1163"/>
                  </a:lnTo>
                  <a:lnTo>
                    <a:pt x="4265" y="38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67;p466">
              <a:extLst>
                <a:ext uri="{FF2B5EF4-FFF2-40B4-BE49-F238E27FC236}">
                  <a16:creationId xmlns:a16="http://schemas.microsoft.com/office/drawing/2014/main" id="{D769E847-42FC-2945-91AE-ADBCE55E6793}"/>
                </a:ext>
              </a:extLst>
            </p:cNvPr>
            <p:cNvSpPr/>
            <p:nvPr/>
          </p:nvSpPr>
          <p:spPr>
            <a:xfrm>
              <a:off x="1517600" y="1175750"/>
              <a:ext cx="348975" cy="232650"/>
            </a:xfrm>
            <a:custGeom>
              <a:avLst/>
              <a:gdLst/>
              <a:ahLst/>
              <a:cxnLst/>
              <a:rect l="l" t="t" r="r" b="b"/>
              <a:pathLst>
                <a:path w="13959" h="9306" extrusionOk="0">
                  <a:moveTo>
                    <a:pt x="10081" y="0"/>
                  </a:moveTo>
                  <a:lnTo>
                    <a:pt x="6591" y="1164"/>
                  </a:lnTo>
                  <a:lnTo>
                    <a:pt x="1939" y="3102"/>
                  </a:lnTo>
                  <a:lnTo>
                    <a:pt x="776" y="3878"/>
                  </a:lnTo>
                  <a:lnTo>
                    <a:pt x="0" y="5041"/>
                  </a:lnTo>
                  <a:lnTo>
                    <a:pt x="0" y="6204"/>
                  </a:lnTo>
                  <a:lnTo>
                    <a:pt x="0" y="7367"/>
                  </a:lnTo>
                  <a:lnTo>
                    <a:pt x="776" y="8143"/>
                  </a:lnTo>
                  <a:lnTo>
                    <a:pt x="1163" y="8530"/>
                  </a:lnTo>
                  <a:lnTo>
                    <a:pt x="1939" y="8918"/>
                  </a:lnTo>
                  <a:lnTo>
                    <a:pt x="3102" y="9306"/>
                  </a:lnTo>
                  <a:lnTo>
                    <a:pt x="4265" y="8918"/>
                  </a:lnTo>
                  <a:lnTo>
                    <a:pt x="9305" y="6979"/>
                  </a:lnTo>
                  <a:lnTo>
                    <a:pt x="11632" y="5816"/>
                  </a:lnTo>
                  <a:lnTo>
                    <a:pt x="12795" y="5428"/>
                  </a:lnTo>
                  <a:lnTo>
                    <a:pt x="13570" y="4653"/>
                  </a:lnTo>
                  <a:lnTo>
                    <a:pt x="13958" y="3490"/>
                  </a:lnTo>
                  <a:lnTo>
                    <a:pt x="13958" y="2327"/>
                  </a:lnTo>
                  <a:lnTo>
                    <a:pt x="13183" y="1164"/>
                  </a:lnTo>
                  <a:lnTo>
                    <a:pt x="12407" y="388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68;p466">
              <a:extLst>
                <a:ext uri="{FF2B5EF4-FFF2-40B4-BE49-F238E27FC236}">
                  <a16:creationId xmlns:a16="http://schemas.microsoft.com/office/drawing/2014/main" id="{1FEBB700-FD50-F942-AB8B-EED422C737C0}"/>
                </a:ext>
              </a:extLst>
            </p:cNvPr>
            <p:cNvSpPr/>
            <p:nvPr/>
          </p:nvSpPr>
          <p:spPr>
            <a:xfrm>
              <a:off x="2021625" y="1156375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0"/>
                  </a:moveTo>
                  <a:lnTo>
                    <a:pt x="1939" y="388"/>
                  </a:lnTo>
                  <a:lnTo>
                    <a:pt x="776" y="775"/>
                  </a:lnTo>
                  <a:lnTo>
                    <a:pt x="388" y="1939"/>
                  </a:lnTo>
                  <a:lnTo>
                    <a:pt x="1" y="3102"/>
                  </a:lnTo>
                  <a:lnTo>
                    <a:pt x="388" y="4265"/>
                  </a:lnTo>
                  <a:lnTo>
                    <a:pt x="776" y="5428"/>
                  </a:lnTo>
                  <a:lnTo>
                    <a:pt x="1939" y="6203"/>
                  </a:lnTo>
                  <a:lnTo>
                    <a:pt x="12795" y="6203"/>
                  </a:lnTo>
                  <a:lnTo>
                    <a:pt x="13959" y="5428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959" y="775"/>
                  </a:lnTo>
                  <a:lnTo>
                    <a:pt x="12795" y="388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69;p466">
              <a:extLst>
                <a:ext uri="{FF2B5EF4-FFF2-40B4-BE49-F238E27FC236}">
                  <a16:creationId xmlns:a16="http://schemas.microsoft.com/office/drawing/2014/main" id="{2B585C23-03CD-504E-AFAE-C550FF025790}"/>
                </a:ext>
              </a:extLst>
            </p:cNvPr>
            <p:cNvSpPr/>
            <p:nvPr/>
          </p:nvSpPr>
          <p:spPr>
            <a:xfrm>
              <a:off x="2545050" y="1156375"/>
              <a:ext cx="368350" cy="155100"/>
            </a:xfrm>
            <a:custGeom>
              <a:avLst/>
              <a:gdLst/>
              <a:ahLst/>
              <a:cxnLst/>
              <a:rect l="l" t="t" r="r" b="b"/>
              <a:pathLst>
                <a:path w="14734" h="6204" extrusionOk="0">
                  <a:moveTo>
                    <a:pt x="3102" y="0"/>
                  </a:moveTo>
                  <a:lnTo>
                    <a:pt x="1939" y="388"/>
                  </a:lnTo>
                  <a:lnTo>
                    <a:pt x="1164" y="775"/>
                  </a:lnTo>
                  <a:lnTo>
                    <a:pt x="388" y="1939"/>
                  </a:lnTo>
                  <a:lnTo>
                    <a:pt x="0" y="3102"/>
                  </a:lnTo>
                  <a:lnTo>
                    <a:pt x="388" y="4265"/>
                  </a:lnTo>
                  <a:lnTo>
                    <a:pt x="1164" y="5428"/>
                  </a:lnTo>
                  <a:lnTo>
                    <a:pt x="1939" y="6203"/>
                  </a:lnTo>
                  <a:lnTo>
                    <a:pt x="12795" y="6203"/>
                  </a:lnTo>
                  <a:lnTo>
                    <a:pt x="13958" y="5428"/>
                  </a:lnTo>
                  <a:lnTo>
                    <a:pt x="14346" y="4265"/>
                  </a:lnTo>
                  <a:lnTo>
                    <a:pt x="14734" y="3102"/>
                  </a:lnTo>
                  <a:lnTo>
                    <a:pt x="14346" y="1939"/>
                  </a:lnTo>
                  <a:lnTo>
                    <a:pt x="13958" y="775"/>
                  </a:lnTo>
                  <a:lnTo>
                    <a:pt x="12795" y="388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70;p466">
              <a:extLst>
                <a:ext uri="{FF2B5EF4-FFF2-40B4-BE49-F238E27FC236}">
                  <a16:creationId xmlns:a16="http://schemas.microsoft.com/office/drawing/2014/main" id="{7AE2EFF1-BA8E-9B4A-9DB2-ECD145183994}"/>
                </a:ext>
              </a:extLst>
            </p:cNvPr>
            <p:cNvSpPr/>
            <p:nvPr/>
          </p:nvSpPr>
          <p:spPr>
            <a:xfrm>
              <a:off x="1032950" y="1369600"/>
              <a:ext cx="348975" cy="242350"/>
            </a:xfrm>
            <a:custGeom>
              <a:avLst/>
              <a:gdLst/>
              <a:ahLst/>
              <a:cxnLst/>
              <a:rect l="l" t="t" r="r" b="b"/>
              <a:pathLst>
                <a:path w="13959" h="9694" extrusionOk="0">
                  <a:moveTo>
                    <a:pt x="10856" y="1"/>
                  </a:moveTo>
                  <a:lnTo>
                    <a:pt x="9693" y="389"/>
                  </a:lnTo>
                  <a:lnTo>
                    <a:pt x="1939" y="3490"/>
                  </a:lnTo>
                  <a:lnTo>
                    <a:pt x="776" y="4266"/>
                  </a:lnTo>
                  <a:lnTo>
                    <a:pt x="0" y="5429"/>
                  </a:lnTo>
                  <a:lnTo>
                    <a:pt x="0" y="6592"/>
                  </a:lnTo>
                  <a:lnTo>
                    <a:pt x="0" y="7755"/>
                  </a:lnTo>
                  <a:lnTo>
                    <a:pt x="776" y="8531"/>
                  </a:lnTo>
                  <a:lnTo>
                    <a:pt x="1163" y="9306"/>
                  </a:lnTo>
                  <a:lnTo>
                    <a:pt x="2326" y="9694"/>
                  </a:lnTo>
                  <a:lnTo>
                    <a:pt x="3102" y="9694"/>
                  </a:lnTo>
                  <a:lnTo>
                    <a:pt x="4265" y="9306"/>
                  </a:lnTo>
                  <a:lnTo>
                    <a:pt x="12019" y="6204"/>
                  </a:lnTo>
                  <a:lnTo>
                    <a:pt x="13183" y="5429"/>
                  </a:lnTo>
                  <a:lnTo>
                    <a:pt x="13570" y="4266"/>
                  </a:lnTo>
                  <a:lnTo>
                    <a:pt x="13958" y="3103"/>
                  </a:lnTo>
                  <a:lnTo>
                    <a:pt x="13570" y="1939"/>
                  </a:lnTo>
                  <a:lnTo>
                    <a:pt x="12795" y="776"/>
                  </a:lnTo>
                  <a:lnTo>
                    <a:pt x="12019" y="389"/>
                  </a:lnTo>
                  <a:lnTo>
                    <a:pt x="1085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971;p466">
            <a:extLst>
              <a:ext uri="{FF2B5EF4-FFF2-40B4-BE49-F238E27FC236}">
                <a16:creationId xmlns:a16="http://schemas.microsoft.com/office/drawing/2014/main" id="{A29E3CB8-1E8D-9B4F-9940-C86F88A0976C}"/>
              </a:ext>
            </a:extLst>
          </p:cNvPr>
          <p:cNvSpPr txBox="1"/>
          <p:nvPr/>
        </p:nvSpPr>
        <p:spPr>
          <a:xfrm>
            <a:off x="7410454" y="5730060"/>
            <a:ext cx="900305" cy="3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Virtual</a:t>
            </a:r>
            <a:endParaRPr sz="9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45" name="Google Shape;2972;p466">
            <a:extLst>
              <a:ext uri="{FF2B5EF4-FFF2-40B4-BE49-F238E27FC236}">
                <a16:creationId xmlns:a16="http://schemas.microsoft.com/office/drawing/2014/main" id="{551EC6C0-48F5-AC4C-882C-FE0BA3B038FC}"/>
              </a:ext>
            </a:extLst>
          </p:cNvPr>
          <p:cNvGrpSpPr/>
          <p:nvPr/>
        </p:nvGrpSpPr>
        <p:grpSpPr>
          <a:xfrm>
            <a:off x="8982861" y="5092749"/>
            <a:ext cx="899874" cy="636901"/>
            <a:chOff x="238125" y="383975"/>
            <a:chExt cx="7143750" cy="4947025"/>
          </a:xfrm>
        </p:grpSpPr>
        <p:sp>
          <p:nvSpPr>
            <p:cNvPr id="115" name="Google Shape;2973;p466">
              <a:extLst>
                <a:ext uri="{FF2B5EF4-FFF2-40B4-BE49-F238E27FC236}">
                  <a16:creationId xmlns:a16="http://schemas.microsoft.com/office/drawing/2014/main" id="{FB45B63D-CD75-0949-9CB8-AC78005F9A36}"/>
                </a:ext>
              </a:extLst>
            </p:cNvPr>
            <p:cNvSpPr/>
            <p:nvPr/>
          </p:nvSpPr>
          <p:spPr>
            <a:xfrm>
              <a:off x="238125" y="383975"/>
              <a:ext cx="7143750" cy="4947025"/>
            </a:xfrm>
            <a:custGeom>
              <a:avLst/>
              <a:gdLst/>
              <a:ahLst/>
              <a:cxnLst/>
              <a:rect l="l" t="t" r="r" b="b"/>
              <a:pathLst>
                <a:path w="285750" h="197881" extrusionOk="0">
                  <a:moveTo>
                    <a:pt x="170736" y="5715"/>
                  </a:moveTo>
                  <a:lnTo>
                    <a:pt x="176093" y="6072"/>
                  </a:lnTo>
                  <a:lnTo>
                    <a:pt x="181094" y="6787"/>
                  </a:lnTo>
                  <a:lnTo>
                    <a:pt x="186095" y="7501"/>
                  </a:lnTo>
                  <a:lnTo>
                    <a:pt x="191095" y="8930"/>
                  </a:lnTo>
                  <a:lnTo>
                    <a:pt x="195739" y="10716"/>
                  </a:lnTo>
                  <a:lnTo>
                    <a:pt x="200382" y="12859"/>
                  </a:lnTo>
                  <a:lnTo>
                    <a:pt x="205026" y="15359"/>
                  </a:lnTo>
                  <a:lnTo>
                    <a:pt x="208955" y="18216"/>
                  </a:lnTo>
                  <a:lnTo>
                    <a:pt x="212884" y="21431"/>
                  </a:lnTo>
                  <a:lnTo>
                    <a:pt x="216813" y="24646"/>
                  </a:lnTo>
                  <a:lnTo>
                    <a:pt x="220028" y="28575"/>
                  </a:lnTo>
                  <a:lnTo>
                    <a:pt x="223242" y="32504"/>
                  </a:lnTo>
                  <a:lnTo>
                    <a:pt x="226100" y="36790"/>
                  </a:lnTo>
                  <a:lnTo>
                    <a:pt x="228600" y="41076"/>
                  </a:lnTo>
                  <a:lnTo>
                    <a:pt x="230743" y="45720"/>
                  </a:lnTo>
                  <a:lnTo>
                    <a:pt x="232529" y="50720"/>
                  </a:lnTo>
                  <a:lnTo>
                    <a:pt x="229672" y="50720"/>
                  </a:lnTo>
                  <a:lnTo>
                    <a:pt x="227171" y="51078"/>
                  </a:lnTo>
                  <a:lnTo>
                    <a:pt x="223242" y="52149"/>
                  </a:lnTo>
                  <a:lnTo>
                    <a:pt x="220028" y="52864"/>
                  </a:lnTo>
                  <a:lnTo>
                    <a:pt x="218956" y="53578"/>
                  </a:lnTo>
                  <a:lnTo>
                    <a:pt x="218242" y="53935"/>
                  </a:lnTo>
                  <a:lnTo>
                    <a:pt x="217884" y="54649"/>
                  </a:lnTo>
                  <a:lnTo>
                    <a:pt x="217527" y="55721"/>
                  </a:lnTo>
                  <a:lnTo>
                    <a:pt x="217884" y="56435"/>
                  </a:lnTo>
                  <a:lnTo>
                    <a:pt x="218242" y="57150"/>
                  </a:lnTo>
                  <a:lnTo>
                    <a:pt x="218956" y="57507"/>
                  </a:lnTo>
                  <a:lnTo>
                    <a:pt x="219670" y="57864"/>
                  </a:lnTo>
                  <a:lnTo>
                    <a:pt x="220742" y="57507"/>
                  </a:lnTo>
                  <a:lnTo>
                    <a:pt x="222171" y="57150"/>
                  </a:lnTo>
                  <a:lnTo>
                    <a:pt x="225743" y="56078"/>
                  </a:lnTo>
                  <a:lnTo>
                    <a:pt x="228243" y="55721"/>
                  </a:lnTo>
                  <a:lnTo>
                    <a:pt x="234315" y="55721"/>
                  </a:lnTo>
                  <a:lnTo>
                    <a:pt x="237530" y="56078"/>
                  </a:lnTo>
                  <a:lnTo>
                    <a:pt x="241816" y="57150"/>
                  </a:lnTo>
                  <a:lnTo>
                    <a:pt x="246459" y="58578"/>
                  </a:lnTo>
                  <a:lnTo>
                    <a:pt x="250388" y="60722"/>
                  </a:lnTo>
                  <a:lnTo>
                    <a:pt x="254318" y="62865"/>
                  </a:lnTo>
                  <a:lnTo>
                    <a:pt x="258247" y="65365"/>
                  </a:lnTo>
                  <a:lnTo>
                    <a:pt x="261818" y="68223"/>
                  </a:lnTo>
                  <a:lnTo>
                    <a:pt x="265033" y="71437"/>
                  </a:lnTo>
                  <a:lnTo>
                    <a:pt x="267891" y="74652"/>
                  </a:lnTo>
                  <a:lnTo>
                    <a:pt x="270391" y="78224"/>
                  </a:lnTo>
                  <a:lnTo>
                    <a:pt x="272891" y="82153"/>
                  </a:lnTo>
                  <a:lnTo>
                    <a:pt x="275034" y="86082"/>
                  </a:lnTo>
                  <a:lnTo>
                    <a:pt x="276820" y="90368"/>
                  </a:lnTo>
                  <a:lnTo>
                    <a:pt x="277892" y="94654"/>
                  </a:lnTo>
                  <a:lnTo>
                    <a:pt x="278963" y="99298"/>
                  </a:lnTo>
                  <a:lnTo>
                    <a:pt x="279678" y="103941"/>
                  </a:lnTo>
                  <a:lnTo>
                    <a:pt x="279678" y="108585"/>
                  </a:lnTo>
                  <a:lnTo>
                    <a:pt x="279678" y="111799"/>
                  </a:lnTo>
                  <a:lnTo>
                    <a:pt x="279321" y="115371"/>
                  </a:lnTo>
                  <a:lnTo>
                    <a:pt x="236458" y="115371"/>
                  </a:lnTo>
                  <a:lnTo>
                    <a:pt x="235029" y="109656"/>
                  </a:lnTo>
                  <a:lnTo>
                    <a:pt x="232886" y="104655"/>
                  </a:lnTo>
                  <a:lnTo>
                    <a:pt x="230743" y="99298"/>
                  </a:lnTo>
                  <a:lnTo>
                    <a:pt x="227886" y="94654"/>
                  </a:lnTo>
                  <a:lnTo>
                    <a:pt x="224671" y="90011"/>
                  </a:lnTo>
                  <a:lnTo>
                    <a:pt x="221099" y="85725"/>
                  </a:lnTo>
                  <a:lnTo>
                    <a:pt x="217170" y="81796"/>
                  </a:lnTo>
                  <a:lnTo>
                    <a:pt x="213241" y="78224"/>
                  </a:lnTo>
                  <a:lnTo>
                    <a:pt x="208598" y="75009"/>
                  </a:lnTo>
                  <a:lnTo>
                    <a:pt x="203954" y="72152"/>
                  </a:lnTo>
                  <a:lnTo>
                    <a:pt x="198953" y="69651"/>
                  </a:lnTo>
                  <a:lnTo>
                    <a:pt x="193953" y="67508"/>
                  </a:lnTo>
                  <a:lnTo>
                    <a:pt x="188238" y="65722"/>
                  </a:lnTo>
                  <a:lnTo>
                    <a:pt x="182880" y="64651"/>
                  </a:lnTo>
                  <a:lnTo>
                    <a:pt x="177165" y="63936"/>
                  </a:lnTo>
                  <a:lnTo>
                    <a:pt x="171093" y="63579"/>
                  </a:lnTo>
                  <a:lnTo>
                    <a:pt x="165378" y="63936"/>
                  </a:lnTo>
                  <a:lnTo>
                    <a:pt x="159663" y="64651"/>
                  </a:lnTo>
                  <a:lnTo>
                    <a:pt x="153948" y="65722"/>
                  </a:lnTo>
                  <a:lnTo>
                    <a:pt x="148590" y="67508"/>
                  </a:lnTo>
                  <a:lnTo>
                    <a:pt x="143232" y="69651"/>
                  </a:lnTo>
                  <a:lnTo>
                    <a:pt x="138589" y="72152"/>
                  </a:lnTo>
                  <a:lnTo>
                    <a:pt x="133588" y="75009"/>
                  </a:lnTo>
                  <a:lnTo>
                    <a:pt x="129302" y="78224"/>
                  </a:lnTo>
                  <a:lnTo>
                    <a:pt x="125016" y="81796"/>
                  </a:lnTo>
                  <a:lnTo>
                    <a:pt x="121087" y="85725"/>
                  </a:lnTo>
                  <a:lnTo>
                    <a:pt x="117872" y="90011"/>
                  </a:lnTo>
                  <a:lnTo>
                    <a:pt x="114657" y="94654"/>
                  </a:lnTo>
                  <a:lnTo>
                    <a:pt x="111800" y="99298"/>
                  </a:lnTo>
                  <a:lnTo>
                    <a:pt x="109299" y="104655"/>
                  </a:lnTo>
                  <a:lnTo>
                    <a:pt x="107513" y="109656"/>
                  </a:lnTo>
                  <a:lnTo>
                    <a:pt x="105728" y="115371"/>
                  </a:lnTo>
                  <a:lnTo>
                    <a:pt x="6787" y="115371"/>
                  </a:lnTo>
                  <a:lnTo>
                    <a:pt x="7858" y="112514"/>
                  </a:lnTo>
                  <a:lnTo>
                    <a:pt x="9287" y="109656"/>
                  </a:lnTo>
                  <a:lnTo>
                    <a:pt x="10716" y="107156"/>
                  </a:lnTo>
                  <a:lnTo>
                    <a:pt x="12144" y="104655"/>
                  </a:lnTo>
                  <a:lnTo>
                    <a:pt x="13930" y="102512"/>
                  </a:lnTo>
                  <a:lnTo>
                    <a:pt x="16073" y="100369"/>
                  </a:lnTo>
                  <a:lnTo>
                    <a:pt x="18217" y="98583"/>
                  </a:lnTo>
                  <a:lnTo>
                    <a:pt x="20360" y="96797"/>
                  </a:lnTo>
                  <a:lnTo>
                    <a:pt x="22860" y="95011"/>
                  </a:lnTo>
                  <a:lnTo>
                    <a:pt x="25360" y="93583"/>
                  </a:lnTo>
                  <a:lnTo>
                    <a:pt x="28218" y="92511"/>
                  </a:lnTo>
                  <a:lnTo>
                    <a:pt x="30718" y="91440"/>
                  </a:lnTo>
                  <a:lnTo>
                    <a:pt x="33576" y="90725"/>
                  </a:lnTo>
                  <a:lnTo>
                    <a:pt x="36433" y="90011"/>
                  </a:lnTo>
                  <a:lnTo>
                    <a:pt x="39648" y="89654"/>
                  </a:lnTo>
                  <a:lnTo>
                    <a:pt x="43220" y="89654"/>
                  </a:lnTo>
                  <a:lnTo>
                    <a:pt x="44291" y="89296"/>
                  </a:lnTo>
                  <a:lnTo>
                    <a:pt x="45006" y="88939"/>
                  </a:lnTo>
                  <a:lnTo>
                    <a:pt x="45720" y="88225"/>
                  </a:lnTo>
                  <a:lnTo>
                    <a:pt x="46077" y="87153"/>
                  </a:lnTo>
                  <a:lnTo>
                    <a:pt x="47149" y="83582"/>
                  </a:lnTo>
                  <a:lnTo>
                    <a:pt x="48220" y="80010"/>
                  </a:lnTo>
                  <a:lnTo>
                    <a:pt x="49649" y="76795"/>
                  </a:lnTo>
                  <a:lnTo>
                    <a:pt x="51078" y="73580"/>
                  </a:lnTo>
                  <a:lnTo>
                    <a:pt x="53221" y="70366"/>
                  </a:lnTo>
                  <a:lnTo>
                    <a:pt x="55364" y="67508"/>
                  </a:lnTo>
                  <a:lnTo>
                    <a:pt x="57864" y="65008"/>
                  </a:lnTo>
                  <a:lnTo>
                    <a:pt x="60365" y="62508"/>
                  </a:lnTo>
                  <a:lnTo>
                    <a:pt x="63222" y="60364"/>
                  </a:lnTo>
                  <a:lnTo>
                    <a:pt x="66080" y="58578"/>
                  </a:lnTo>
                  <a:lnTo>
                    <a:pt x="69294" y="56793"/>
                  </a:lnTo>
                  <a:lnTo>
                    <a:pt x="72509" y="55721"/>
                  </a:lnTo>
                  <a:lnTo>
                    <a:pt x="76081" y="54649"/>
                  </a:lnTo>
                  <a:lnTo>
                    <a:pt x="79653" y="53578"/>
                  </a:lnTo>
                  <a:lnTo>
                    <a:pt x="83225" y="53221"/>
                  </a:lnTo>
                  <a:lnTo>
                    <a:pt x="87154" y="52864"/>
                  </a:lnTo>
                  <a:lnTo>
                    <a:pt x="91083" y="53221"/>
                  </a:lnTo>
                  <a:lnTo>
                    <a:pt x="95012" y="53935"/>
                  </a:lnTo>
                  <a:lnTo>
                    <a:pt x="98941" y="54649"/>
                  </a:lnTo>
                  <a:lnTo>
                    <a:pt x="102513" y="56078"/>
                  </a:lnTo>
                  <a:lnTo>
                    <a:pt x="105370" y="57507"/>
                  </a:lnTo>
                  <a:lnTo>
                    <a:pt x="108942" y="60007"/>
                  </a:lnTo>
                  <a:lnTo>
                    <a:pt x="111085" y="61793"/>
                  </a:lnTo>
                  <a:lnTo>
                    <a:pt x="112871" y="63579"/>
                  </a:lnTo>
                  <a:lnTo>
                    <a:pt x="114657" y="65722"/>
                  </a:lnTo>
                  <a:lnTo>
                    <a:pt x="116443" y="68223"/>
                  </a:lnTo>
                  <a:lnTo>
                    <a:pt x="117158" y="68937"/>
                  </a:lnTo>
                  <a:lnTo>
                    <a:pt x="118586" y="69294"/>
                  </a:lnTo>
                  <a:lnTo>
                    <a:pt x="119301" y="68937"/>
                  </a:lnTo>
                  <a:lnTo>
                    <a:pt x="120015" y="68223"/>
                  </a:lnTo>
                  <a:lnTo>
                    <a:pt x="120372" y="67508"/>
                  </a:lnTo>
                  <a:lnTo>
                    <a:pt x="120372" y="66794"/>
                  </a:lnTo>
                  <a:lnTo>
                    <a:pt x="120015" y="66079"/>
                  </a:lnTo>
                  <a:lnTo>
                    <a:pt x="117158" y="61793"/>
                  </a:lnTo>
                  <a:lnTo>
                    <a:pt x="113943" y="58578"/>
                  </a:lnTo>
                  <a:lnTo>
                    <a:pt x="110728" y="56078"/>
                  </a:lnTo>
                  <a:lnTo>
                    <a:pt x="107871" y="53935"/>
                  </a:lnTo>
                  <a:lnTo>
                    <a:pt x="109657" y="48577"/>
                  </a:lnTo>
                  <a:lnTo>
                    <a:pt x="111443" y="43577"/>
                  </a:lnTo>
                  <a:lnTo>
                    <a:pt x="113943" y="38933"/>
                  </a:lnTo>
                  <a:lnTo>
                    <a:pt x="116800" y="34290"/>
                  </a:lnTo>
                  <a:lnTo>
                    <a:pt x="120015" y="30361"/>
                  </a:lnTo>
                  <a:lnTo>
                    <a:pt x="123230" y="26075"/>
                  </a:lnTo>
                  <a:lnTo>
                    <a:pt x="127159" y="22503"/>
                  </a:lnTo>
                  <a:lnTo>
                    <a:pt x="131088" y="19288"/>
                  </a:lnTo>
                  <a:lnTo>
                    <a:pt x="135374" y="16073"/>
                  </a:lnTo>
                  <a:lnTo>
                    <a:pt x="140018" y="13573"/>
                  </a:lnTo>
                  <a:lnTo>
                    <a:pt x="144661" y="11430"/>
                  </a:lnTo>
                  <a:lnTo>
                    <a:pt x="149662" y="9287"/>
                  </a:lnTo>
                  <a:lnTo>
                    <a:pt x="154662" y="7858"/>
                  </a:lnTo>
                  <a:lnTo>
                    <a:pt x="160020" y="6787"/>
                  </a:lnTo>
                  <a:lnTo>
                    <a:pt x="165378" y="6072"/>
                  </a:lnTo>
                  <a:lnTo>
                    <a:pt x="170736" y="5715"/>
                  </a:lnTo>
                  <a:close/>
                  <a:moveTo>
                    <a:pt x="171093" y="69651"/>
                  </a:moveTo>
                  <a:lnTo>
                    <a:pt x="177522" y="70008"/>
                  </a:lnTo>
                  <a:lnTo>
                    <a:pt x="183594" y="71080"/>
                  </a:lnTo>
                  <a:lnTo>
                    <a:pt x="189309" y="72509"/>
                  </a:lnTo>
                  <a:lnTo>
                    <a:pt x="195024" y="74652"/>
                  </a:lnTo>
                  <a:lnTo>
                    <a:pt x="200382" y="77152"/>
                  </a:lnTo>
                  <a:lnTo>
                    <a:pt x="205383" y="80367"/>
                  </a:lnTo>
                  <a:lnTo>
                    <a:pt x="210026" y="83582"/>
                  </a:lnTo>
                  <a:lnTo>
                    <a:pt x="214313" y="87511"/>
                  </a:lnTo>
                  <a:lnTo>
                    <a:pt x="218242" y="92154"/>
                  </a:lnTo>
                  <a:lnTo>
                    <a:pt x="221813" y="96797"/>
                  </a:lnTo>
                  <a:lnTo>
                    <a:pt x="224671" y="101798"/>
                  </a:lnTo>
                  <a:lnTo>
                    <a:pt x="227528" y="107156"/>
                  </a:lnTo>
                  <a:lnTo>
                    <a:pt x="229314" y="112514"/>
                  </a:lnTo>
                  <a:lnTo>
                    <a:pt x="231100" y="118586"/>
                  </a:lnTo>
                  <a:lnTo>
                    <a:pt x="231815" y="124658"/>
                  </a:lnTo>
                  <a:lnTo>
                    <a:pt x="232172" y="130730"/>
                  </a:lnTo>
                  <a:lnTo>
                    <a:pt x="231815" y="137159"/>
                  </a:lnTo>
                  <a:lnTo>
                    <a:pt x="231100" y="142874"/>
                  </a:lnTo>
                  <a:lnTo>
                    <a:pt x="229314" y="148947"/>
                  </a:lnTo>
                  <a:lnTo>
                    <a:pt x="227528" y="154662"/>
                  </a:lnTo>
                  <a:lnTo>
                    <a:pt x="224671" y="159662"/>
                  </a:lnTo>
                  <a:lnTo>
                    <a:pt x="221813" y="165020"/>
                  </a:lnTo>
                  <a:lnTo>
                    <a:pt x="218242" y="169663"/>
                  </a:lnTo>
                  <a:lnTo>
                    <a:pt x="214313" y="173950"/>
                  </a:lnTo>
                  <a:lnTo>
                    <a:pt x="210026" y="177879"/>
                  </a:lnTo>
                  <a:lnTo>
                    <a:pt x="205383" y="181450"/>
                  </a:lnTo>
                  <a:lnTo>
                    <a:pt x="200382" y="184308"/>
                  </a:lnTo>
                  <a:lnTo>
                    <a:pt x="195024" y="186808"/>
                  </a:lnTo>
                  <a:lnTo>
                    <a:pt x="189309" y="188951"/>
                  </a:lnTo>
                  <a:lnTo>
                    <a:pt x="183594" y="190380"/>
                  </a:lnTo>
                  <a:lnTo>
                    <a:pt x="177522" y="191452"/>
                  </a:lnTo>
                  <a:lnTo>
                    <a:pt x="171093" y="191809"/>
                  </a:lnTo>
                  <a:lnTo>
                    <a:pt x="165021" y="191452"/>
                  </a:lnTo>
                  <a:lnTo>
                    <a:pt x="158948" y="190380"/>
                  </a:lnTo>
                  <a:lnTo>
                    <a:pt x="153233" y="188951"/>
                  </a:lnTo>
                  <a:lnTo>
                    <a:pt x="147518" y="186808"/>
                  </a:lnTo>
                  <a:lnTo>
                    <a:pt x="142161" y="184308"/>
                  </a:lnTo>
                  <a:lnTo>
                    <a:pt x="137160" y="181450"/>
                  </a:lnTo>
                  <a:lnTo>
                    <a:pt x="132517" y="177879"/>
                  </a:lnTo>
                  <a:lnTo>
                    <a:pt x="128230" y="173950"/>
                  </a:lnTo>
                  <a:lnTo>
                    <a:pt x="124301" y="169663"/>
                  </a:lnTo>
                  <a:lnTo>
                    <a:pt x="120729" y="165020"/>
                  </a:lnTo>
                  <a:lnTo>
                    <a:pt x="117515" y="159662"/>
                  </a:lnTo>
                  <a:lnTo>
                    <a:pt x="115014" y="154662"/>
                  </a:lnTo>
                  <a:lnTo>
                    <a:pt x="112871" y="148947"/>
                  </a:lnTo>
                  <a:lnTo>
                    <a:pt x="111443" y="142874"/>
                  </a:lnTo>
                  <a:lnTo>
                    <a:pt x="110371" y="137159"/>
                  </a:lnTo>
                  <a:lnTo>
                    <a:pt x="110014" y="130730"/>
                  </a:lnTo>
                  <a:lnTo>
                    <a:pt x="110371" y="124658"/>
                  </a:lnTo>
                  <a:lnTo>
                    <a:pt x="111443" y="118586"/>
                  </a:lnTo>
                  <a:lnTo>
                    <a:pt x="112871" y="112514"/>
                  </a:lnTo>
                  <a:lnTo>
                    <a:pt x="115014" y="107156"/>
                  </a:lnTo>
                  <a:lnTo>
                    <a:pt x="117515" y="101798"/>
                  </a:lnTo>
                  <a:lnTo>
                    <a:pt x="120729" y="96797"/>
                  </a:lnTo>
                  <a:lnTo>
                    <a:pt x="124301" y="92154"/>
                  </a:lnTo>
                  <a:lnTo>
                    <a:pt x="128230" y="87511"/>
                  </a:lnTo>
                  <a:lnTo>
                    <a:pt x="132517" y="83582"/>
                  </a:lnTo>
                  <a:lnTo>
                    <a:pt x="137160" y="80367"/>
                  </a:lnTo>
                  <a:lnTo>
                    <a:pt x="142161" y="77152"/>
                  </a:lnTo>
                  <a:lnTo>
                    <a:pt x="147518" y="74652"/>
                  </a:lnTo>
                  <a:lnTo>
                    <a:pt x="153233" y="72509"/>
                  </a:lnTo>
                  <a:lnTo>
                    <a:pt x="158948" y="71080"/>
                  </a:lnTo>
                  <a:lnTo>
                    <a:pt x="165021" y="70008"/>
                  </a:lnTo>
                  <a:lnTo>
                    <a:pt x="171093" y="69651"/>
                  </a:lnTo>
                  <a:close/>
                  <a:moveTo>
                    <a:pt x="165021" y="0"/>
                  </a:moveTo>
                  <a:lnTo>
                    <a:pt x="159306" y="714"/>
                  </a:lnTo>
                  <a:lnTo>
                    <a:pt x="153591" y="2143"/>
                  </a:lnTo>
                  <a:lnTo>
                    <a:pt x="148233" y="3572"/>
                  </a:lnTo>
                  <a:lnTo>
                    <a:pt x="142875" y="5715"/>
                  </a:lnTo>
                  <a:lnTo>
                    <a:pt x="137874" y="7858"/>
                  </a:lnTo>
                  <a:lnTo>
                    <a:pt x="133231" y="10716"/>
                  </a:lnTo>
                  <a:lnTo>
                    <a:pt x="128588" y="13930"/>
                  </a:lnTo>
                  <a:lnTo>
                    <a:pt x="124301" y="17145"/>
                  </a:lnTo>
                  <a:lnTo>
                    <a:pt x="120015" y="21074"/>
                  </a:lnTo>
                  <a:lnTo>
                    <a:pt x="116443" y="25003"/>
                  </a:lnTo>
                  <a:lnTo>
                    <a:pt x="112871" y="29646"/>
                  </a:lnTo>
                  <a:lnTo>
                    <a:pt x="110014" y="34290"/>
                  </a:lnTo>
                  <a:lnTo>
                    <a:pt x="107156" y="39290"/>
                  </a:lnTo>
                  <a:lnTo>
                    <a:pt x="104656" y="44291"/>
                  </a:lnTo>
                  <a:lnTo>
                    <a:pt x="102870" y="50006"/>
                  </a:lnTo>
                  <a:lnTo>
                    <a:pt x="98941" y="48577"/>
                  </a:lnTo>
                  <a:lnTo>
                    <a:pt x="95012" y="47863"/>
                  </a:lnTo>
                  <a:lnTo>
                    <a:pt x="91083" y="47149"/>
                  </a:lnTo>
                  <a:lnTo>
                    <a:pt x="82868" y="47149"/>
                  </a:lnTo>
                  <a:lnTo>
                    <a:pt x="78938" y="47863"/>
                  </a:lnTo>
                  <a:lnTo>
                    <a:pt x="75009" y="48577"/>
                  </a:lnTo>
                  <a:lnTo>
                    <a:pt x="71080" y="50006"/>
                  </a:lnTo>
                  <a:lnTo>
                    <a:pt x="67508" y="51435"/>
                  </a:lnTo>
                  <a:lnTo>
                    <a:pt x="63937" y="53221"/>
                  </a:lnTo>
                  <a:lnTo>
                    <a:pt x="60722" y="55007"/>
                  </a:lnTo>
                  <a:lnTo>
                    <a:pt x="57507" y="57507"/>
                  </a:lnTo>
                  <a:lnTo>
                    <a:pt x="54650" y="60007"/>
                  </a:lnTo>
                  <a:lnTo>
                    <a:pt x="51792" y="62865"/>
                  </a:lnTo>
                  <a:lnTo>
                    <a:pt x="49292" y="65722"/>
                  </a:lnTo>
                  <a:lnTo>
                    <a:pt x="47149" y="68937"/>
                  </a:lnTo>
                  <a:lnTo>
                    <a:pt x="45006" y="72509"/>
                  </a:lnTo>
                  <a:lnTo>
                    <a:pt x="43220" y="76081"/>
                  </a:lnTo>
                  <a:lnTo>
                    <a:pt x="42148" y="79652"/>
                  </a:lnTo>
                  <a:lnTo>
                    <a:pt x="40719" y="83582"/>
                  </a:lnTo>
                  <a:lnTo>
                    <a:pt x="37148" y="83939"/>
                  </a:lnTo>
                  <a:lnTo>
                    <a:pt x="33576" y="84653"/>
                  </a:lnTo>
                  <a:lnTo>
                    <a:pt x="30004" y="85367"/>
                  </a:lnTo>
                  <a:lnTo>
                    <a:pt x="26789" y="86439"/>
                  </a:lnTo>
                  <a:lnTo>
                    <a:pt x="23574" y="87868"/>
                  </a:lnTo>
                  <a:lnTo>
                    <a:pt x="20360" y="89654"/>
                  </a:lnTo>
                  <a:lnTo>
                    <a:pt x="17502" y="91440"/>
                  </a:lnTo>
                  <a:lnTo>
                    <a:pt x="14645" y="93583"/>
                  </a:lnTo>
                  <a:lnTo>
                    <a:pt x="12144" y="96083"/>
                  </a:lnTo>
                  <a:lnTo>
                    <a:pt x="9644" y="98583"/>
                  </a:lnTo>
                  <a:lnTo>
                    <a:pt x="7501" y="101084"/>
                  </a:lnTo>
                  <a:lnTo>
                    <a:pt x="5358" y="104298"/>
                  </a:lnTo>
                  <a:lnTo>
                    <a:pt x="3929" y="107156"/>
                  </a:lnTo>
                  <a:lnTo>
                    <a:pt x="2143" y="110370"/>
                  </a:lnTo>
                  <a:lnTo>
                    <a:pt x="1072" y="113942"/>
                  </a:lnTo>
                  <a:lnTo>
                    <a:pt x="0" y="117514"/>
                  </a:lnTo>
                  <a:lnTo>
                    <a:pt x="0" y="118943"/>
                  </a:lnTo>
                  <a:lnTo>
                    <a:pt x="714" y="120014"/>
                  </a:lnTo>
                  <a:lnTo>
                    <a:pt x="1786" y="120729"/>
                  </a:lnTo>
                  <a:lnTo>
                    <a:pt x="2858" y="121086"/>
                  </a:lnTo>
                  <a:lnTo>
                    <a:pt x="104656" y="121086"/>
                  </a:lnTo>
                  <a:lnTo>
                    <a:pt x="104299" y="125729"/>
                  </a:lnTo>
                  <a:lnTo>
                    <a:pt x="103942" y="130730"/>
                  </a:lnTo>
                  <a:lnTo>
                    <a:pt x="104299" y="137517"/>
                  </a:lnTo>
                  <a:lnTo>
                    <a:pt x="105370" y="144303"/>
                  </a:lnTo>
                  <a:lnTo>
                    <a:pt x="107156" y="150732"/>
                  </a:lnTo>
                  <a:lnTo>
                    <a:pt x="109299" y="156805"/>
                  </a:lnTo>
                  <a:lnTo>
                    <a:pt x="112157" y="162877"/>
                  </a:lnTo>
                  <a:lnTo>
                    <a:pt x="115372" y="168235"/>
                  </a:lnTo>
                  <a:lnTo>
                    <a:pt x="119301" y="173592"/>
                  </a:lnTo>
                  <a:lnTo>
                    <a:pt x="123587" y="178236"/>
                  </a:lnTo>
                  <a:lnTo>
                    <a:pt x="128588" y="182522"/>
                  </a:lnTo>
                  <a:lnTo>
                    <a:pt x="133588" y="186451"/>
                  </a:lnTo>
                  <a:lnTo>
                    <a:pt x="139303" y="189666"/>
                  </a:lnTo>
                  <a:lnTo>
                    <a:pt x="145018" y="192523"/>
                  </a:lnTo>
                  <a:lnTo>
                    <a:pt x="151090" y="195024"/>
                  </a:lnTo>
                  <a:lnTo>
                    <a:pt x="157520" y="196452"/>
                  </a:lnTo>
                  <a:lnTo>
                    <a:pt x="164306" y="197524"/>
                  </a:lnTo>
                  <a:lnTo>
                    <a:pt x="171093" y="197881"/>
                  </a:lnTo>
                  <a:lnTo>
                    <a:pt x="177879" y="197524"/>
                  </a:lnTo>
                  <a:lnTo>
                    <a:pt x="184666" y="196452"/>
                  </a:lnTo>
                  <a:lnTo>
                    <a:pt x="191095" y="195024"/>
                  </a:lnTo>
                  <a:lnTo>
                    <a:pt x="197168" y="192523"/>
                  </a:lnTo>
                  <a:lnTo>
                    <a:pt x="203240" y="189666"/>
                  </a:lnTo>
                  <a:lnTo>
                    <a:pt x="208598" y="186451"/>
                  </a:lnTo>
                  <a:lnTo>
                    <a:pt x="213955" y="182522"/>
                  </a:lnTo>
                  <a:lnTo>
                    <a:pt x="218599" y="178236"/>
                  </a:lnTo>
                  <a:lnTo>
                    <a:pt x="222885" y="173592"/>
                  </a:lnTo>
                  <a:lnTo>
                    <a:pt x="226814" y="168235"/>
                  </a:lnTo>
                  <a:lnTo>
                    <a:pt x="230386" y="162877"/>
                  </a:lnTo>
                  <a:lnTo>
                    <a:pt x="233243" y="156805"/>
                  </a:lnTo>
                  <a:lnTo>
                    <a:pt x="235387" y="150732"/>
                  </a:lnTo>
                  <a:lnTo>
                    <a:pt x="237173" y="144303"/>
                  </a:lnTo>
                  <a:lnTo>
                    <a:pt x="237887" y="137517"/>
                  </a:lnTo>
                  <a:lnTo>
                    <a:pt x="238244" y="130730"/>
                  </a:lnTo>
                  <a:lnTo>
                    <a:pt x="238244" y="125729"/>
                  </a:lnTo>
                  <a:lnTo>
                    <a:pt x="237530" y="121086"/>
                  </a:lnTo>
                  <a:lnTo>
                    <a:pt x="282893" y="121086"/>
                  </a:lnTo>
                  <a:lnTo>
                    <a:pt x="283964" y="120372"/>
                  </a:lnTo>
                  <a:lnTo>
                    <a:pt x="284321" y="119657"/>
                  </a:lnTo>
                  <a:lnTo>
                    <a:pt x="284678" y="118586"/>
                  </a:lnTo>
                  <a:lnTo>
                    <a:pt x="285393" y="113585"/>
                  </a:lnTo>
                  <a:lnTo>
                    <a:pt x="285750" y="108585"/>
                  </a:lnTo>
                  <a:lnTo>
                    <a:pt x="285393" y="103227"/>
                  </a:lnTo>
                  <a:lnTo>
                    <a:pt x="284678" y="98226"/>
                  </a:lnTo>
                  <a:lnTo>
                    <a:pt x="283607" y="93226"/>
                  </a:lnTo>
                  <a:lnTo>
                    <a:pt x="282178" y="88225"/>
                  </a:lnTo>
                  <a:lnTo>
                    <a:pt x="280392" y="83582"/>
                  </a:lnTo>
                  <a:lnTo>
                    <a:pt x="278249" y="79295"/>
                  </a:lnTo>
                  <a:lnTo>
                    <a:pt x="275392" y="75009"/>
                  </a:lnTo>
                  <a:lnTo>
                    <a:pt x="272534" y="71080"/>
                  </a:lnTo>
                  <a:lnTo>
                    <a:pt x="269319" y="67151"/>
                  </a:lnTo>
                  <a:lnTo>
                    <a:pt x="265748" y="63936"/>
                  </a:lnTo>
                  <a:lnTo>
                    <a:pt x="261818" y="60722"/>
                  </a:lnTo>
                  <a:lnTo>
                    <a:pt x="257532" y="57864"/>
                  </a:lnTo>
                  <a:lnTo>
                    <a:pt x="253246" y="55364"/>
                  </a:lnTo>
                  <a:lnTo>
                    <a:pt x="248603" y="53221"/>
                  </a:lnTo>
                  <a:lnTo>
                    <a:pt x="243602" y="51435"/>
                  </a:lnTo>
                  <a:lnTo>
                    <a:pt x="238601" y="50006"/>
                  </a:lnTo>
                  <a:lnTo>
                    <a:pt x="236815" y="44648"/>
                  </a:lnTo>
                  <a:lnTo>
                    <a:pt x="234315" y="39648"/>
                  </a:lnTo>
                  <a:lnTo>
                    <a:pt x="231815" y="34647"/>
                  </a:lnTo>
                  <a:lnTo>
                    <a:pt x="228600" y="29646"/>
                  </a:lnTo>
                  <a:lnTo>
                    <a:pt x="225028" y="25360"/>
                  </a:lnTo>
                  <a:lnTo>
                    <a:pt x="221456" y="21074"/>
                  </a:lnTo>
                  <a:lnTo>
                    <a:pt x="217170" y="17502"/>
                  </a:lnTo>
                  <a:lnTo>
                    <a:pt x="212884" y="13930"/>
                  </a:lnTo>
                  <a:lnTo>
                    <a:pt x="208240" y="10716"/>
                  </a:lnTo>
                  <a:lnTo>
                    <a:pt x="203597" y="7858"/>
                  </a:lnTo>
                  <a:lnTo>
                    <a:pt x="198596" y="5715"/>
                  </a:lnTo>
                  <a:lnTo>
                    <a:pt x="193238" y="3572"/>
                  </a:lnTo>
                  <a:lnTo>
                    <a:pt x="187881" y="2143"/>
                  </a:lnTo>
                  <a:lnTo>
                    <a:pt x="182166" y="714"/>
                  </a:lnTo>
                  <a:lnTo>
                    <a:pt x="17645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74;p466">
              <a:extLst>
                <a:ext uri="{FF2B5EF4-FFF2-40B4-BE49-F238E27FC236}">
                  <a16:creationId xmlns:a16="http://schemas.microsoft.com/office/drawing/2014/main" id="{33D0007E-389F-F24A-AEE2-D853EFA6DEF8}"/>
                </a:ext>
              </a:extLst>
            </p:cNvPr>
            <p:cNvSpPr/>
            <p:nvPr/>
          </p:nvSpPr>
          <p:spPr>
            <a:xfrm>
              <a:off x="3667125" y="2830675"/>
              <a:ext cx="1696650" cy="1955625"/>
            </a:xfrm>
            <a:custGeom>
              <a:avLst/>
              <a:gdLst/>
              <a:ahLst/>
              <a:cxnLst/>
              <a:rect l="l" t="t" r="r" b="b"/>
              <a:pathLst>
                <a:path w="67866" h="78225" extrusionOk="0">
                  <a:moveTo>
                    <a:pt x="35719" y="3573"/>
                  </a:moveTo>
                  <a:lnTo>
                    <a:pt x="39648" y="4287"/>
                  </a:lnTo>
                  <a:lnTo>
                    <a:pt x="47506" y="5716"/>
                  </a:lnTo>
                  <a:lnTo>
                    <a:pt x="60365" y="8573"/>
                  </a:lnTo>
                  <a:lnTo>
                    <a:pt x="64651" y="9288"/>
                  </a:lnTo>
                  <a:lnTo>
                    <a:pt x="64651" y="42149"/>
                  </a:lnTo>
                  <a:lnTo>
                    <a:pt x="64651" y="43578"/>
                  </a:lnTo>
                  <a:lnTo>
                    <a:pt x="63937" y="46792"/>
                  </a:lnTo>
                  <a:lnTo>
                    <a:pt x="62865" y="51793"/>
                  </a:lnTo>
                  <a:lnTo>
                    <a:pt x="61793" y="54293"/>
                  </a:lnTo>
                  <a:lnTo>
                    <a:pt x="60722" y="57151"/>
                  </a:lnTo>
                  <a:lnTo>
                    <a:pt x="58936" y="60008"/>
                  </a:lnTo>
                  <a:lnTo>
                    <a:pt x="56793" y="62866"/>
                  </a:lnTo>
                  <a:lnTo>
                    <a:pt x="54650" y="65723"/>
                  </a:lnTo>
                  <a:lnTo>
                    <a:pt x="51435" y="68223"/>
                  </a:lnTo>
                  <a:lnTo>
                    <a:pt x="47863" y="70367"/>
                  </a:lnTo>
                  <a:lnTo>
                    <a:pt x="43934" y="72153"/>
                  </a:lnTo>
                  <a:lnTo>
                    <a:pt x="39291" y="73938"/>
                  </a:lnTo>
                  <a:lnTo>
                    <a:pt x="33933" y="74653"/>
                  </a:lnTo>
                  <a:lnTo>
                    <a:pt x="28575" y="73581"/>
                  </a:lnTo>
                  <a:lnTo>
                    <a:pt x="23932" y="71795"/>
                  </a:lnTo>
                  <a:lnTo>
                    <a:pt x="20003" y="70009"/>
                  </a:lnTo>
                  <a:lnTo>
                    <a:pt x="16788" y="67509"/>
                  </a:lnTo>
                  <a:lnTo>
                    <a:pt x="13573" y="65009"/>
                  </a:lnTo>
                  <a:lnTo>
                    <a:pt x="11073" y="62508"/>
                  </a:lnTo>
                  <a:lnTo>
                    <a:pt x="9287" y="59651"/>
                  </a:lnTo>
                  <a:lnTo>
                    <a:pt x="7501" y="56794"/>
                  </a:lnTo>
                  <a:lnTo>
                    <a:pt x="6072" y="54293"/>
                  </a:lnTo>
                  <a:lnTo>
                    <a:pt x="5001" y="51436"/>
                  </a:lnTo>
                  <a:lnTo>
                    <a:pt x="3929" y="47149"/>
                  </a:lnTo>
                  <a:lnTo>
                    <a:pt x="3215" y="43578"/>
                  </a:lnTo>
                  <a:lnTo>
                    <a:pt x="3215" y="42149"/>
                  </a:lnTo>
                  <a:lnTo>
                    <a:pt x="3215" y="9288"/>
                  </a:lnTo>
                  <a:lnTo>
                    <a:pt x="11430" y="7502"/>
                  </a:lnTo>
                  <a:lnTo>
                    <a:pt x="21788" y="5359"/>
                  </a:lnTo>
                  <a:lnTo>
                    <a:pt x="28575" y="3930"/>
                  </a:lnTo>
                  <a:lnTo>
                    <a:pt x="33576" y="3573"/>
                  </a:lnTo>
                  <a:close/>
                  <a:moveTo>
                    <a:pt x="33576" y="1"/>
                  </a:moveTo>
                  <a:lnTo>
                    <a:pt x="31075" y="358"/>
                  </a:lnTo>
                  <a:lnTo>
                    <a:pt x="26075" y="1073"/>
                  </a:lnTo>
                  <a:lnTo>
                    <a:pt x="16431" y="3216"/>
                  </a:lnTo>
                  <a:lnTo>
                    <a:pt x="1072" y="6430"/>
                  </a:lnTo>
                  <a:lnTo>
                    <a:pt x="357" y="7145"/>
                  </a:lnTo>
                  <a:lnTo>
                    <a:pt x="0" y="8216"/>
                  </a:lnTo>
                  <a:lnTo>
                    <a:pt x="0" y="42149"/>
                  </a:lnTo>
                  <a:lnTo>
                    <a:pt x="0" y="43578"/>
                  </a:lnTo>
                  <a:lnTo>
                    <a:pt x="357" y="47149"/>
                  </a:lnTo>
                  <a:lnTo>
                    <a:pt x="1786" y="52150"/>
                  </a:lnTo>
                  <a:lnTo>
                    <a:pt x="2858" y="55008"/>
                  </a:lnTo>
                  <a:lnTo>
                    <a:pt x="4643" y="58222"/>
                  </a:lnTo>
                  <a:lnTo>
                    <a:pt x="6429" y="61080"/>
                  </a:lnTo>
                  <a:lnTo>
                    <a:pt x="8573" y="64294"/>
                  </a:lnTo>
                  <a:lnTo>
                    <a:pt x="11430" y="67152"/>
                  </a:lnTo>
                  <a:lnTo>
                    <a:pt x="14645" y="70009"/>
                  </a:lnTo>
                  <a:lnTo>
                    <a:pt x="18217" y="72510"/>
                  </a:lnTo>
                  <a:lnTo>
                    <a:pt x="22860" y="75010"/>
                  </a:lnTo>
                  <a:lnTo>
                    <a:pt x="27861" y="76796"/>
                  </a:lnTo>
                  <a:lnTo>
                    <a:pt x="33576" y="78225"/>
                  </a:lnTo>
                  <a:lnTo>
                    <a:pt x="33933" y="78225"/>
                  </a:lnTo>
                  <a:lnTo>
                    <a:pt x="40005" y="77153"/>
                  </a:lnTo>
                  <a:lnTo>
                    <a:pt x="45006" y="75367"/>
                  </a:lnTo>
                  <a:lnTo>
                    <a:pt x="49649" y="73224"/>
                  </a:lnTo>
                  <a:lnTo>
                    <a:pt x="53578" y="70724"/>
                  </a:lnTo>
                  <a:lnTo>
                    <a:pt x="56793" y="67866"/>
                  </a:lnTo>
                  <a:lnTo>
                    <a:pt x="59650" y="65009"/>
                  </a:lnTo>
                  <a:lnTo>
                    <a:pt x="61793" y="61794"/>
                  </a:lnTo>
                  <a:lnTo>
                    <a:pt x="63579" y="58579"/>
                  </a:lnTo>
                  <a:lnTo>
                    <a:pt x="65008" y="55722"/>
                  </a:lnTo>
                  <a:lnTo>
                    <a:pt x="66080" y="52507"/>
                  </a:lnTo>
                  <a:lnTo>
                    <a:pt x="67508" y="47507"/>
                  </a:lnTo>
                  <a:lnTo>
                    <a:pt x="67866" y="43578"/>
                  </a:lnTo>
                  <a:lnTo>
                    <a:pt x="67866" y="42149"/>
                  </a:lnTo>
                  <a:lnTo>
                    <a:pt x="67866" y="8216"/>
                  </a:lnTo>
                  <a:lnTo>
                    <a:pt x="67508" y="7145"/>
                  </a:lnTo>
                  <a:lnTo>
                    <a:pt x="66794" y="6430"/>
                  </a:lnTo>
                  <a:lnTo>
                    <a:pt x="51435" y="3216"/>
                  </a:lnTo>
                  <a:lnTo>
                    <a:pt x="41791" y="1073"/>
                  </a:lnTo>
                  <a:lnTo>
                    <a:pt x="36433" y="358"/>
                  </a:lnTo>
                  <a:lnTo>
                    <a:pt x="3429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75;p466">
              <a:extLst>
                <a:ext uri="{FF2B5EF4-FFF2-40B4-BE49-F238E27FC236}">
                  <a16:creationId xmlns:a16="http://schemas.microsoft.com/office/drawing/2014/main" id="{5340B0CA-2D78-1E40-80BB-5C040F99D520}"/>
                </a:ext>
              </a:extLst>
            </p:cNvPr>
            <p:cNvSpPr/>
            <p:nvPr/>
          </p:nvSpPr>
          <p:spPr>
            <a:xfrm>
              <a:off x="3792125" y="3116425"/>
              <a:ext cx="1446625" cy="1527000"/>
            </a:xfrm>
            <a:custGeom>
              <a:avLst/>
              <a:gdLst/>
              <a:ahLst/>
              <a:cxnLst/>
              <a:rect l="l" t="t" r="r" b="b"/>
              <a:pathLst>
                <a:path w="57865" h="61080" extrusionOk="0">
                  <a:moveTo>
                    <a:pt x="30362" y="2858"/>
                  </a:moveTo>
                  <a:lnTo>
                    <a:pt x="34648" y="3216"/>
                  </a:lnTo>
                  <a:lnTo>
                    <a:pt x="44292" y="5359"/>
                  </a:lnTo>
                  <a:lnTo>
                    <a:pt x="39291" y="11788"/>
                  </a:lnTo>
                  <a:lnTo>
                    <a:pt x="35719" y="16074"/>
                  </a:lnTo>
                  <a:lnTo>
                    <a:pt x="31433" y="20718"/>
                  </a:lnTo>
                  <a:lnTo>
                    <a:pt x="26433" y="25718"/>
                  </a:lnTo>
                  <a:lnTo>
                    <a:pt x="20360" y="31076"/>
                  </a:lnTo>
                  <a:lnTo>
                    <a:pt x="13574" y="36791"/>
                  </a:lnTo>
                  <a:lnTo>
                    <a:pt x="6073" y="42506"/>
                  </a:lnTo>
                  <a:lnTo>
                    <a:pt x="4287" y="38220"/>
                  </a:lnTo>
                  <a:lnTo>
                    <a:pt x="3573" y="34648"/>
                  </a:lnTo>
                  <a:lnTo>
                    <a:pt x="2858" y="32148"/>
                  </a:lnTo>
                  <a:lnTo>
                    <a:pt x="2858" y="30719"/>
                  </a:lnTo>
                  <a:lnTo>
                    <a:pt x="2858" y="20718"/>
                  </a:lnTo>
                  <a:lnTo>
                    <a:pt x="2858" y="7502"/>
                  </a:lnTo>
                  <a:lnTo>
                    <a:pt x="8930" y="6073"/>
                  </a:lnTo>
                  <a:lnTo>
                    <a:pt x="27504" y="2858"/>
                  </a:lnTo>
                  <a:close/>
                  <a:moveTo>
                    <a:pt x="48578" y="6073"/>
                  </a:moveTo>
                  <a:lnTo>
                    <a:pt x="55008" y="7502"/>
                  </a:lnTo>
                  <a:lnTo>
                    <a:pt x="55008" y="12145"/>
                  </a:lnTo>
                  <a:lnTo>
                    <a:pt x="54650" y="12502"/>
                  </a:lnTo>
                  <a:lnTo>
                    <a:pt x="50721" y="18217"/>
                  </a:lnTo>
                  <a:lnTo>
                    <a:pt x="47149" y="22504"/>
                  </a:lnTo>
                  <a:lnTo>
                    <a:pt x="42863" y="27861"/>
                  </a:lnTo>
                  <a:lnTo>
                    <a:pt x="37148" y="33219"/>
                  </a:lnTo>
                  <a:lnTo>
                    <a:pt x="30719" y="39291"/>
                  </a:lnTo>
                  <a:lnTo>
                    <a:pt x="23218" y="45721"/>
                  </a:lnTo>
                  <a:lnTo>
                    <a:pt x="14645" y="52150"/>
                  </a:lnTo>
                  <a:lnTo>
                    <a:pt x="13931" y="51793"/>
                  </a:lnTo>
                  <a:lnTo>
                    <a:pt x="12502" y="50364"/>
                  </a:lnTo>
                  <a:lnTo>
                    <a:pt x="10359" y="48578"/>
                  </a:lnTo>
                  <a:lnTo>
                    <a:pt x="8573" y="46078"/>
                  </a:lnTo>
                  <a:lnTo>
                    <a:pt x="7859" y="45364"/>
                  </a:lnTo>
                  <a:lnTo>
                    <a:pt x="16074" y="38934"/>
                  </a:lnTo>
                  <a:lnTo>
                    <a:pt x="23575" y="32862"/>
                  </a:lnTo>
                  <a:lnTo>
                    <a:pt x="30004" y="27147"/>
                  </a:lnTo>
                  <a:lnTo>
                    <a:pt x="35362" y="21432"/>
                  </a:lnTo>
                  <a:lnTo>
                    <a:pt x="39648" y="16431"/>
                  </a:lnTo>
                  <a:lnTo>
                    <a:pt x="43220" y="12145"/>
                  </a:lnTo>
                  <a:lnTo>
                    <a:pt x="47864" y="6073"/>
                  </a:lnTo>
                  <a:close/>
                  <a:moveTo>
                    <a:pt x="55008" y="18217"/>
                  </a:moveTo>
                  <a:lnTo>
                    <a:pt x="55008" y="30719"/>
                  </a:lnTo>
                  <a:lnTo>
                    <a:pt x="54650" y="32148"/>
                  </a:lnTo>
                  <a:lnTo>
                    <a:pt x="54293" y="35362"/>
                  </a:lnTo>
                  <a:lnTo>
                    <a:pt x="53222" y="39649"/>
                  </a:lnTo>
                  <a:lnTo>
                    <a:pt x="52507" y="41792"/>
                  </a:lnTo>
                  <a:lnTo>
                    <a:pt x="51436" y="43935"/>
                  </a:lnTo>
                  <a:lnTo>
                    <a:pt x="50364" y="45721"/>
                  </a:lnTo>
                  <a:lnTo>
                    <a:pt x="48935" y="47507"/>
                  </a:lnTo>
                  <a:lnTo>
                    <a:pt x="47507" y="48935"/>
                  </a:lnTo>
                  <a:lnTo>
                    <a:pt x="46078" y="50364"/>
                  </a:lnTo>
                  <a:lnTo>
                    <a:pt x="44649" y="51793"/>
                  </a:lnTo>
                  <a:lnTo>
                    <a:pt x="41434" y="53936"/>
                  </a:lnTo>
                  <a:lnTo>
                    <a:pt x="37505" y="55722"/>
                  </a:lnTo>
                  <a:lnTo>
                    <a:pt x="33576" y="57151"/>
                  </a:lnTo>
                  <a:lnTo>
                    <a:pt x="28933" y="58222"/>
                  </a:lnTo>
                  <a:lnTo>
                    <a:pt x="25718" y="57508"/>
                  </a:lnTo>
                  <a:lnTo>
                    <a:pt x="22861" y="56436"/>
                  </a:lnTo>
                  <a:lnTo>
                    <a:pt x="20360" y="55365"/>
                  </a:lnTo>
                  <a:lnTo>
                    <a:pt x="17503" y="54293"/>
                  </a:lnTo>
                  <a:lnTo>
                    <a:pt x="24647" y="48935"/>
                  </a:lnTo>
                  <a:lnTo>
                    <a:pt x="31076" y="43578"/>
                  </a:lnTo>
                  <a:lnTo>
                    <a:pt x="36434" y="38577"/>
                  </a:lnTo>
                  <a:lnTo>
                    <a:pt x="41434" y="33934"/>
                  </a:lnTo>
                  <a:lnTo>
                    <a:pt x="45721" y="29290"/>
                  </a:lnTo>
                  <a:lnTo>
                    <a:pt x="49293" y="25004"/>
                  </a:lnTo>
                  <a:lnTo>
                    <a:pt x="55008" y="18217"/>
                  </a:lnTo>
                  <a:close/>
                  <a:moveTo>
                    <a:pt x="26790" y="1"/>
                  </a:moveTo>
                  <a:lnTo>
                    <a:pt x="18932" y="1430"/>
                  </a:lnTo>
                  <a:lnTo>
                    <a:pt x="1072" y="5359"/>
                  </a:lnTo>
                  <a:lnTo>
                    <a:pt x="358" y="5716"/>
                  </a:lnTo>
                  <a:lnTo>
                    <a:pt x="1" y="6430"/>
                  </a:lnTo>
                  <a:lnTo>
                    <a:pt x="1" y="30719"/>
                  </a:lnTo>
                  <a:lnTo>
                    <a:pt x="358" y="32505"/>
                  </a:lnTo>
                  <a:lnTo>
                    <a:pt x="715" y="35719"/>
                  </a:lnTo>
                  <a:lnTo>
                    <a:pt x="2144" y="40006"/>
                  </a:lnTo>
                  <a:lnTo>
                    <a:pt x="3215" y="42506"/>
                  </a:lnTo>
                  <a:lnTo>
                    <a:pt x="4287" y="45006"/>
                  </a:lnTo>
                  <a:lnTo>
                    <a:pt x="6073" y="47507"/>
                  </a:lnTo>
                  <a:lnTo>
                    <a:pt x="7859" y="49650"/>
                  </a:lnTo>
                  <a:lnTo>
                    <a:pt x="10002" y="52150"/>
                  </a:lnTo>
                  <a:lnTo>
                    <a:pt x="12859" y="54293"/>
                  </a:lnTo>
                  <a:lnTo>
                    <a:pt x="16074" y="56436"/>
                  </a:lnTo>
                  <a:lnTo>
                    <a:pt x="19646" y="58222"/>
                  </a:lnTo>
                  <a:lnTo>
                    <a:pt x="23932" y="59651"/>
                  </a:lnTo>
                  <a:lnTo>
                    <a:pt x="28576" y="61080"/>
                  </a:lnTo>
                  <a:lnTo>
                    <a:pt x="28933" y="61080"/>
                  </a:lnTo>
                  <a:lnTo>
                    <a:pt x="32505" y="60365"/>
                  </a:lnTo>
                  <a:lnTo>
                    <a:pt x="35719" y="59651"/>
                  </a:lnTo>
                  <a:lnTo>
                    <a:pt x="38577" y="58579"/>
                  </a:lnTo>
                  <a:lnTo>
                    <a:pt x="41077" y="57508"/>
                  </a:lnTo>
                  <a:lnTo>
                    <a:pt x="43578" y="56079"/>
                  </a:lnTo>
                  <a:lnTo>
                    <a:pt x="45721" y="54650"/>
                  </a:lnTo>
                  <a:lnTo>
                    <a:pt x="49293" y="51436"/>
                  </a:lnTo>
                  <a:lnTo>
                    <a:pt x="51793" y="47864"/>
                  </a:lnTo>
                  <a:lnTo>
                    <a:pt x="53936" y="44649"/>
                  </a:lnTo>
                  <a:lnTo>
                    <a:pt x="55365" y="41077"/>
                  </a:lnTo>
                  <a:lnTo>
                    <a:pt x="56436" y="38220"/>
                  </a:lnTo>
                  <a:lnTo>
                    <a:pt x="57151" y="35362"/>
                  </a:lnTo>
                  <a:lnTo>
                    <a:pt x="57508" y="33219"/>
                  </a:lnTo>
                  <a:lnTo>
                    <a:pt x="57865" y="30719"/>
                  </a:lnTo>
                  <a:lnTo>
                    <a:pt x="57865" y="13931"/>
                  </a:lnTo>
                  <a:lnTo>
                    <a:pt x="57865" y="13217"/>
                  </a:lnTo>
                  <a:lnTo>
                    <a:pt x="57865" y="6430"/>
                  </a:lnTo>
                  <a:lnTo>
                    <a:pt x="57508" y="5716"/>
                  </a:lnTo>
                  <a:lnTo>
                    <a:pt x="56793" y="5359"/>
                  </a:lnTo>
                  <a:lnTo>
                    <a:pt x="37863" y="1072"/>
                  </a:lnTo>
                  <a:lnTo>
                    <a:pt x="3036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976;p466">
            <a:extLst>
              <a:ext uri="{FF2B5EF4-FFF2-40B4-BE49-F238E27FC236}">
                <a16:creationId xmlns:a16="http://schemas.microsoft.com/office/drawing/2014/main" id="{C6A8FB9A-0204-C146-850F-98366B48B15A}"/>
              </a:ext>
            </a:extLst>
          </p:cNvPr>
          <p:cNvSpPr txBox="1"/>
          <p:nvPr/>
        </p:nvSpPr>
        <p:spPr>
          <a:xfrm>
            <a:off x="8984038" y="5730060"/>
            <a:ext cx="900305" cy="3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Private</a:t>
            </a:r>
            <a:endParaRPr sz="9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47" name="Google Shape;2977;p466">
            <a:extLst>
              <a:ext uri="{FF2B5EF4-FFF2-40B4-BE49-F238E27FC236}">
                <a16:creationId xmlns:a16="http://schemas.microsoft.com/office/drawing/2014/main" id="{3B3064E8-B0F6-0C41-98BF-8F1A045C67F6}"/>
              </a:ext>
            </a:extLst>
          </p:cNvPr>
          <p:cNvGrpSpPr/>
          <p:nvPr/>
        </p:nvGrpSpPr>
        <p:grpSpPr>
          <a:xfrm>
            <a:off x="10557615" y="5092749"/>
            <a:ext cx="899874" cy="636901"/>
            <a:chOff x="238125" y="383975"/>
            <a:chExt cx="7143750" cy="4947025"/>
          </a:xfrm>
        </p:grpSpPr>
        <p:sp>
          <p:nvSpPr>
            <p:cNvPr id="113" name="Google Shape;2978;p466">
              <a:extLst>
                <a:ext uri="{FF2B5EF4-FFF2-40B4-BE49-F238E27FC236}">
                  <a16:creationId xmlns:a16="http://schemas.microsoft.com/office/drawing/2014/main" id="{1E17E026-2D5A-444F-8C5F-B3DE7877075D}"/>
                </a:ext>
              </a:extLst>
            </p:cNvPr>
            <p:cNvSpPr/>
            <p:nvPr/>
          </p:nvSpPr>
          <p:spPr>
            <a:xfrm>
              <a:off x="238125" y="383975"/>
              <a:ext cx="7143750" cy="4947025"/>
            </a:xfrm>
            <a:custGeom>
              <a:avLst/>
              <a:gdLst/>
              <a:ahLst/>
              <a:cxnLst/>
              <a:rect l="l" t="t" r="r" b="b"/>
              <a:pathLst>
                <a:path w="285750" h="197881" extrusionOk="0">
                  <a:moveTo>
                    <a:pt x="170736" y="5715"/>
                  </a:moveTo>
                  <a:lnTo>
                    <a:pt x="176093" y="6072"/>
                  </a:lnTo>
                  <a:lnTo>
                    <a:pt x="181094" y="6787"/>
                  </a:lnTo>
                  <a:lnTo>
                    <a:pt x="186095" y="7501"/>
                  </a:lnTo>
                  <a:lnTo>
                    <a:pt x="191095" y="8930"/>
                  </a:lnTo>
                  <a:lnTo>
                    <a:pt x="195739" y="10716"/>
                  </a:lnTo>
                  <a:lnTo>
                    <a:pt x="200382" y="12859"/>
                  </a:lnTo>
                  <a:lnTo>
                    <a:pt x="205026" y="15359"/>
                  </a:lnTo>
                  <a:lnTo>
                    <a:pt x="208955" y="18216"/>
                  </a:lnTo>
                  <a:lnTo>
                    <a:pt x="212884" y="21431"/>
                  </a:lnTo>
                  <a:lnTo>
                    <a:pt x="216813" y="24646"/>
                  </a:lnTo>
                  <a:lnTo>
                    <a:pt x="220028" y="28575"/>
                  </a:lnTo>
                  <a:lnTo>
                    <a:pt x="223242" y="32504"/>
                  </a:lnTo>
                  <a:lnTo>
                    <a:pt x="226100" y="36790"/>
                  </a:lnTo>
                  <a:lnTo>
                    <a:pt x="228600" y="41076"/>
                  </a:lnTo>
                  <a:lnTo>
                    <a:pt x="230743" y="45720"/>
                  </a:lnTo>
                  <a:lnTo>
                    <a:pt x="232529" y="50720"/>
                  </a:lnTo>
                  <a:lnTo>
                    <a:pt x="229672" y="50720"/>
                  </a:lnTo>
                  <a:lnTo>
                    <a:pt x="227171" y="51078"/>
                  </a:lnTo>
                  <a:lnTo>
                    <a:pt x="223242" y="52149"/>
                  </a:lnTo>
                  <a:lnTo>
                    <a:pt x="220028" y="52864"/>
                  </a:lnTo>
                  <a:lnTo>
                    <a:pt x="218956" y="53578"/>
                  </a:lnTo>
                  <a:lnTo>
                    <a:pt x="218242" y="53935"/>
                  </a:lnTo>
                  <a:lnTo>
                    <a:pt x="217884" y="54649"/>
                  </a:lnTo>
                  <a:lnTo>
                    <a:pt x="217527" y="55721"/>
                  </a:lnTo>
                  <a:lnTo>
                    <a:pt x="217884" y="56435"/>
                  </a:lnTo>
                  <a:lnTo>
                    <a:pt x="218242" y="57150"/>
                  </a:lnTo>
                  <a:lnTo>
                    <a:pt x="218956" y="57507"/>
                  </a:lnTo>
                  <a:lnTo>
                    <a:pt x="219670" y="57864"/>
                  </a:lnTo>
                  <a:lnTo>
                    <a:pt x="220742" y="57507"/>
                  </a:lnTo>
                  <a:lnTo>
                    <a:pt x="222171" y="57150"/>
                  </a:lnTo>
                  <a:lnTo>
                    <a:pt x="225743" y="56078"/>
                  </a:lnTo>
                  <a:lnTo>
                    <a:pt x="228243" y="55721"/>
                  </a:lnTo>
                  <a:lnTo>
                    <a:pt x="234315" y="55721"/>
                  </a:lnTo>
                  <a:lnTo>
                    <a:pt x="237530" y="56078"/>
                  </a:lnTo>
                  <a:lnTo>
                    <a:pt x="241816" y="57150"/>
                  </a:lnTo>
                  <a:lnTo>
                    <a:pt x="246459" y="58578"/>
                  </a:lnTo>
                  <a:lnTo>
                    <a:pt x="250388" y="60722"/>
                  </a:lnTo>
                  <a:lnTo>
                    <a:pt x="254318" y="62865"/>
                  </a:lnTo>
                  <a:lnTo>
                    <a:pt x="258247" y="65365"/>
                  </a:lnTo>
                  <a:lnTo>
                    <a:pt x="261818" y="68223"/>
                  </a:lnTo>
                  <a:lnTo>
                    <a:pt x="265033" y="71437"/>
                  </a:lnTo>
                  <a:lnTo>
                    <a:pt x="267891" y="74652"/>
                  </a:lnTo>
                  <a:lnTo>
                    <a:pt x="270391" y="78224"/>
                  </a:lnTo>
                  <a:lnTo>
                    <a:pt x="272891" y="82153"/>
                  </a:lnTo>
                  <a:lnTo>
                    <a:pt x="275034" y="86082"/>
                  </a:lnTo>
                  <a:lnTo>
                    <a:pt x="276820" y="90368"/>
                  </a:lnTo>
                  <a:lnTo>
                    <a:pt x="277892" y="94654"/>
                  </a:lnTo>
                  <a:lnTo>
                    <a:pt x="278963" y="99298"/>
                  </a:lnTo>
                  <a:lnTo>
                    <a:pt x="279678" y="103941"/>
                  </a:lnTo>
                  <a:lnTo>
                    <a:pt x="279678" y="108585"/>
                  </a:lnTo>
                  <a:lnTo>
                    <a:pt x="279678" y="111799"/>
                  </a:lnTo>
                  <a:lnTo>
                    <a:pt x="279321" y="115371"/>
                  </a:lnTo>
                  <a:lnTo>
                    <a:pt x="236458" y="115371"/>
                  </a:lnTo>
                  <a:lnTo>
                    <a:pt x="235029" y="109656"/>
                  </a:lnTo>
                  <a:lnTo>
                    <a:pt x="232886" y="104655"/>
                  </a:lnTo>
                  <a:lnTo>
                    <a:pt x="230386" y="99298"/>
                  </a:lnTo>
                  <a:lnTo>
                    <a:pt x="227528" y="94654"/>
                  </a:lnTo>
                  <a:lnTo>
                    <a:pt x="224671" y="90011"/>
                  </a:lnTo>
                  <a:lnTo>
                    <a:pt x="221099" y="85725"/>
                  </a:lnTo>
                  <a:lnTo>
                    <a:pt x="217170" y="81796"/>
                  </a:lnTo>
                  <a:lnTo>
                    <a:pt x="212884" y="78224"/>
                  </a:lnTo>
                  <a:lnTo>
                    <a:pt x="208598" y="75009"/>
                  </a:lnTo>
                  <a:lnTo>
                    <a:pt x="203954" y="72152"/>
                  </a:lnTo>
                  <a:lnTo>
                    <a:pt x="198953" y="69651"/>
                  </a:lnTo>
                  <a:lnTo>
                    <a:pt x="193596" y="67508"/>
                  </a:lnTo>
                  <a:lnTo>
                    <a:pt x="188238" y="65722"/>
                  </a:lnTo>
                  <a:lnTo>
                    <a:pt x="182523" y="64651"/>
                  </a:lnTo>
                  <a:lnTo>
                    <a:pt x="176808" y="63936"/>
                  </a:lnTo>
                  <a:lnTo>
                    <a:pt x="171093" y="63579"/>
                  </a:lnTo>
                  <a:lnTo>
                    <a:pt x="165021" y="63936"/>
                  </a:lnTo>
                  <a:lnTo>
                    <a:pt x="159306" y="64651"/>
                  </a:lnTo>
                  <a:lnTo>
                    <a:pt x="153948" y="65722"/>
                  </a:lnTo>
                  <a:lnTo>
                    <a:pt x="148590" y="67508"/>
                  </a:lnTo>
                  <a:lnTo>
                    <a:pt x="143232" y="69651"/>
                  </a:lnTo>
                  <a:lnTo>
                    <a:pt x="138232" y="72152"/>
                  </a:lnTo>
                  <a:lnTo>
                    <a:pt x="133588" y="75009"/>
                  </a:lnTo>
                  <a:lnTo>
                    <a:pt x="128945" y="78224"/>
                  </a:lnTo>
                  <a:lnTo>
                    <a:pt x="125016" y="81796"/>
                  </a:lnTo>
                  <a:lnTo>
                    <a:pt x="121087" y="85725"/>
                  </a:lnTo>
                  <a:lnTo>
                    <a:pt x="117515" y="90011"/>
                  </a:lnTo>
                  <a:lnTo>
                    <a:pt x="114300" y="94654"/>
                  </a:lnTo>
                  <a:lnTo>
                    <a:pt x="111443" y="99298"/>
                  </a:lnTo>
                  <a:lnTo>
                    <a:pt x="109299" y="104655"/>
                  </a:lnTo>
                  <a:lnTo>
                    <a:pt x="107156" y="109656"/>
                  </a:lnTo>
                  <a:lnTo>
                    <a:pt x="105728" y="115371"/>
                  </a:lnTo>
                  <a:lnTo>
                    <a:pt x="6787" y="115371"/>
                  </a:lnTo>
                  <a:lnTo>
                    <a:pt x="7858" y="112514"/>
                  </a:lnTo>
                  <a:lnTo>
                    <a:pt x="9287" y="109656"/>
                  </a:lnTo>
                  <a:lnTo>
                    <a:pt x="10716" y="107156"/>
                  </a:lnTo>
                  <a:lnTo>
                    <a:pt x="12144" y="104655"/>
                  </a:lnTo>
                  <a:lnTo>
                    <a:pt x="13930" y="102512"/>
                  </a:lnTo>
                  <a:lnTo>
                    <a:pt x="16073" y="100369"/>
                  </a:lnTo>
                  <a:lnTo>
                    <a:pt x="18217" y="98583"/>
                  </a:lnTo>
                  <a:lnTo>
                    <a:pt x="20360" y="96797"/>
                  </a:lnTo>
                  <a:lnTo>
                    <a:pt x="22860" y="95011"/>
                  </a:lnTo>
                  <a:lnTo>
                    <a:pt x="25360" y="93583"/>
                  </a:lnTo>
                  <a:lnTo>
                    <a:pt x="28218" y="92511"/>
                  </a:lnTo>
                  <a:lnTo>
                    <a:pt x="30718" y="91440"/>
                  </a:lnTo>
                  <a:lnTo>
                    <a:pt x="33576" y="90725"/>
                  </a:lnTo>
                  <a:lnTo>
                    <a:pt x="36433" y="90011"/>
                  </a:lnTo>
                  <a:lnTo>
                    <a:pt x="39648" y="89654"/>
                  </a:lnTo>
                  <a:lnTo>
                    <a:pt x="43220" y="89654"/>
                  </a:lnTo>
                  <a:lnTo>
                    <a:pt x="44291" y="89296"/>
                  </a:lnTo>
                  <a:lnTo>
                    <a:pt x="45006" y="88939"/>
                  </a:lnTo>
                  <a:lnTo>
                    <a:pt x="45720" y="88225"/>
                  </a:lnTo>
                  <a:lnTo>
                    <a:pt x="46077" y="87153"/>
                  </a:lnTo>
                  <a:lnTo>
                    <a:pt x="47149" y="83582"/>
                  </a:lnTo>
                  <a:lnTo>
                    <a:pt x="48220" y="80010"/>
                  </a:lnTo>
                  <a:lnTo>
                    <a:pt x="49649" y="76795"/>
                  </a:lnTo>
                  <a:lnTo>
                    <a:pt x="51078" y="73580"/>
                  </a:lnTo>
                  <a:lnTo>
                    <a:pt x="53221" y="70366"/>
                  </a:lnTo>
                  <a:lnTo>
                    <a:pt x="55364" y="67508"/>
                  </a:lnTo>
                  <a:lnTo>
                    <a:pt x="57864" y="65008"/>
                  </a:lnTo>
                  <a:lnTo>
                    <a:pt x="60365" y="62508"/>
                  </a:lnTo>
                  <a:lnTo>
                    <a:pt x="63222" y="60364"/>
                  </a:lnTo>
                  <a:lnTo>
                    <a:pt x="66080" y="58578"/>
                  </a:lnTo>
                  <a:lnTo>
                    <a:pt x="69294" y="56793"/>
                  </a:lnTo>
                  <a:lnTo>
                    <a:pt x="72509" y="55721"/>
                  </a:lnTo>
                  <a:lnTo>
                    <a:pt x="76081" y="54649"/>
                  </a:lnTo>
                  <a:lnTo>
                    <a:pt x="79653" y="53578"/>
                  </a:lnTo>
                  <a:lnTo>
                    <a:pt x="83225" y="53221"/>
                  </a:lnTo>
                  <a:lnTo>
                    <a:pt x="87154" y="52864"/>
                  </a:lnTo>
                  <a:lnTo>
                    <a:pt x="91083" y="53221"/>
                  </a:lnTo>
                  <a:lnTo>
                    <a:pt x="95012" y="53935"/>
                  </a:lnTo>
                  <a:lnTo>
                    <a:pt x="98941" y="54649"/>
                  </a:lnTo>
                  <a:lnTo>
                    <a:pt x="102513" y="56078"/>
                  </a:lnTo>
                  <a:lnTo>
                    <a:pt x="105370" y="57507"/>
                  </a:lnTo>
                  <a:lnTo>
                    <a:pt x="108942" y="60007"/>
                  </a:lnTo>
                  <a:lnTo>
                    <a:pt x="111085" y="61793"/>
                  </a:lnTo>
                  <a:lnTo>
                    <a:pt x="112871" y="63579"/>
                  </a:lnTo>
                  <a:lnTo>
                    <a:pt x="114657" y="65722"/>
                  </a:lnTo>
                  <a:lnTo>
                    <a:pt x="116443" y="68223"/>
                  </a:lnTo>
                  <a:lnTo>
                    <a:pt x="117158" y="68937"/>
                  </a:lnTo>
                  <a:lnTo>
                    <a:pt x="118586" y="69294"/>
                  </a:lnTo>
                  <a:lnTo>
                    <a:pt x="119301" y="68937"/>
                  </a:lnTo>
                  <a:lnTo>
                    <a:pt x="120015" y="68223"/>
                  </a:lnTo>
                  <a:lnTo>
                    <a:pt x="120372" y="67508"/>
                  </a:lnTo>
                  <a:lnTo>
                    <a:pt x="120372" y="66794"/>
                  </a:lnTo>
                  <a:lnTo>
                    <a:pt x="120015" y="66079"/>
                  </a:lnTo>
                  <a:lnTo>
                    <a:pt x="117158" y="61793"/>
                  </a:lnTo>
                  <a:lnTo>
                    <a:pt x="113943" y="58578"/>
                  </a:lnTo>
                  <a:lnTo>
                    <a:pt x="110728" y="56078"/>
                  </a:lnTo>
                  <a:lnTo>
                    <a:pt x="107871" y="53935"/>
                  </a:lnTo>
                  <a:lnTo>
                    <a:pt x="109657" y="48577"/>
                  </a:lnTo>
                  <a:lnTo>
                    <a:pt x="111443" y="43577"/>
                  </a:lnTo>
                  <a:lnTo>
                    <a:pt x="113943" y="38933"/>
                  </a:lnTo>
                  <a:lnTo>
                    <a:pt x="116800" y="34290"/>
                  </a:lnTo>
                  <a:lnTo>
                    <a:pt x="120015" y="30361"/>
                  </a:lnTo>
                  <a:lnTo>
                    <a:pt x="123230" y="26075"/>
                  </a:lnTo>
                  <a:lnTo>
                    <a:pt x="127159" y="22503"/>
                  </a:lnTo>
                  <a:lnTo>
                    <a:pt x="131088" y="19288"/>
                  </a:lnTo>
                  <a:lnTo>
                    <a:pt x="135374" y="16073"/>
                  </a:lnTo>
                  <a:lnTo>
                    <a:pt x="140018" y="13573"/>
                  </a:lnTo>
                  <a:lnTo>
                    <a:pt x="144661" y="11430"/>
                  </a:lnTo>
                  <a:lnTo>
                    <a:pt x="149662" y="9287"/>
                  </a:lnTo>
                  <a:lnTo>
                    <a:pt x="154662" y="7858"/>
                  </a:lnTo>
                  <a:lnTo>
                    <a:pt x="160020" y="6787"/>
                  </a:lnTo>
                  <a:lnTo>
                    <a:pt x="165378" y="6072"/>
                  </a:lnTo>
                  <a:lnTo>
                    <a:pt x="170736" y="5715"/>
                  </a:lnTo>
                  <a:close/>
                  <a:moveTo>
                    <a:pt x="171093" y="69651"/>
                  </a:moveTo>
                  <a:lnTo>
                    <a:pt x="177165" y="70008"/>
                  </a:lnTo>
                  <a:lnTo>
                    <a:pt x="183237" y="71080"/>
                  </a:lnTo>
                  <a:lnTo>
                    <a:pt x="189309" y="72509"/>
                  </a:lnTo>
                  <a:lnTo>
                    <a:pt x="194667" y="74652"/>
                  </a:lnTo>
                  <a:lnTo>
                    <a:pt x="200025" y="77152"/>
                  </a:lnTo>
                  <a:lnTo>
                    <a:pt x="205026" y="80367"/>
                  </a:lnTo>
                  <a:lnTo>
                    <a:pt x="209669" y="83582"/>
                  </a:lnTo>
                  <a:lnTo>
                    <a:pt x="214313" y="87511"/>
                  </a:lnTo>
                  <a:lnTo>
                    <a:pt x="218242" y="92154"/>
                  </a:lnTo>
                  <a:lnTo>
                    <a:pt x="221456" y="96797"/>
                  </a:lnTo>
                  <a:lnTo>
                    <a:pt x="224671" y="101798"/>
                  </a:lnTo>
                  <a:lnTo>
                    <a:pt x="227171" y="107156"/>
                  </a:lnTo>
                  <a:lnTo>
                    <a:pt x="229314" y="112514"/>
                  </a:lnTo>
                  <a:lnTo>
                    <a:pt x="230743" y="118586"/>
                  </a:lnTo>
                  <a:lnTo>
                    <a:pt x="231815" y="124658"/>
                  </a:lnTo>
                  <a:lnTo>
                    <a:pt x="232172" y="130730"/>
                  </a:lnTo>
                  <a:lnTo>
                    <a:pt x="231815" y="137159"/>
                  </a:lnTo>
                  <a:lnTo>
                    <a:pt x="230743" y="142874"/>
                  </a:lnTo>
                  <a:lnTo>
                    <a:pt x="229314" y="148947"/>
                  </a:lnTo>
                  <a:lnTo>
                    <a:pt x="227171" y="154662"/>
                  </a:lnTo>
                  <a:lnTo>
                    <a:pt x="224671" y="159662"/>
                  </a:lnTo>
                  <a:lnTo>
                    <a:pt x="221456" y="165020"/>
                  </a:lnTo>
                  <a:lnTo>
                    <a:pt x="218242" y="169663"/>
                  </a:lnTo>
                  <a:lnTo>
                    <a:pt x="214313" y="173950"/>
                  </a:lnTo>
                  <a:lnTo>
                    <a:pt x="209669" y="177879"/>
                  </a:lnTo>
                  <a:lnTo>
                    <a:pt x="205026" y="181450"/>
                  </a:lnTo>
                  <a:lnTo>
                    <a:pt x="200025" y="184308"/>
                  </a:lnTo>
                  <a:lnTo>
                    <a:pt x="194667" y="186808"/>
                  </a:lnTo>
                  <a:lnTo>
                    <a:pt x="189309" y="188951"/>
                  </a:lnTo>
                  <a:lnTo>
                    <a:pt x="183237" y="190380"/>
                  </a:lnTo>
                  <a:lnTo>
                    <a:pt x="177165" y="191452"/>
                  </a:lnTo>
                  <a:lnTo>
                    <a:pt x="171093" y="191809"/>
                  </a:lnTo>
                  <a:lnTo>
                    <a:pt x="164663" y="191452"/>
                  </a:lnTo>
                  <a:lnTo>
                    <a:pt x="158948" y="190380"/>
                  </a:lnTo>
                  <a:lnTo>
                    <a:pt x="152876" y="188951"/>
                  </a:lnTo>
                  <a:lnTo>
                    <a:pt x="147161" y="186808"/>
                  </a:lnTo>
                  <a:lnTo>
                    <a:pt x="142161" y="184308"/>
                  </a:lnTo>
                  <a:lnTo>
                    <a:pt x="136803" y="181450"/>
                  </a:lnTo>
                  <a:lnTo>
                    <a:pt x="132159" y="177879"/>
                  </a:lnTo>
                  <a:lnTo>
                    <a:pt x="127873" y="173950"/>
                  </a:lnTo>
                  <a:lnTo>
                    <a:pt x="123944" y="169663"/>
                  </a:lnTo>
                  <a:lnTo>
                    <a:pt x="120372" y="165020"/>
                  </a:lnTo>
                  <a:lnTo>
                    <a:pt x="117515" y="159662"/>
                  </a:lnTo>
                  <a:lnTo>
                    <a:pt x="115014" y="154662"/>
                  </a:lnTo>
                  <a:lnTo>
                    <a:pt x="112871" y="148947"/>
                  </a:lnTo>
                  <a:lnTo>
                    <a:pt x="111443" y="142874"/>
                  </a:lnTo>
                  <a:lnTo>
                    <a:pt x="110371" y="137159"/>
                  </a:lnTo>
                  <a:lnTo>
                    <a:pt x="110014" y="130730"/>
                  </a:lnTo>
                  <a:lnTo>
                    <a:pt x="110371" y="124658"/>
                  </a:lnTo>
                  <a:lnTo>
                    <a:pt x="111443" y="118586"/>
                  </a:lnTo>
                  <a:lnTo>
                    <a:pt x="112871" y="112514"/>
                  </a:lnTo>
                  <a:lnTo>
                    <a:pt x="115014" y="107156"/>
                  </a:lnTo>
                  <a:lnTo>
                    <a:pt x="117515" y="101798"/>
                  </a:lnTo>
                  <a:lnTo>
                    <a:pt x="120372" y="96797"/>
                  </a:lnTo>
                  <a:lnTo>
                    <a:pt x="123944" y="92154"/>
                  </a:lnTo>
                  <a:lnTo>
                    <a:pt x="127873" y="87511"/>
                  </a:lnTo>
                  <a:lnTo>
                    <a:pt x="132159" y="83582"/>
                  </a:lnTo>
                  <a:lnTo>
                    <a:pt x="136803" y="80367"/>
                  </a:lnTo>
                  <a:lnTo>
                    <a:pt x="142161" y="77152"/>
                  </a:lnTo>
                  <a:lnTo>
                    <a:pt x="147161" y="74652"/>
                  </a:lnTo>
                  <a:lnTo>
                    <a:pt x="152876" y="72509"/>
                  </a:lnTo>
                  <a:lnTo>
                    <a:pt x="158948" y="71080"/>
                  </a:lnTo>
                  <a:lnTo>
                    <a:pt x="164663" y="70008"/>
                  </a:lnTo>
                  <a:lnTo>
                    <a:pt x="171093" y="69651"/>
                  </a:lnTo>
                  <a:close/>
                  <a:moveTo>
                    <a:pt x="165021" y="0"/>
                  </a:moveTo>
                  <a:lnTo>
                    <a:pt x="159306" y="714"/>
                  </a:lnTo>
                  <a:lnTo>
                    <a:pt x="153591" y="2143"/>
                  </a:lnTo>
                  <a:lnTo>
                    <a:pt x="148233" y="3572"/>
                  </a:lnTo>
                  <a:lnTo>
                    <a:pt x="142875" y="5715"/>
                  </a:lnTo>
                  <a:lnTo>
                    <a:pt x="137874" y="7858"/>
                  </a:lnTo>
                  <a:lnTo>
                    <a:pt x="133231" y="10716"/>
                  </a:lnTo>
                  <a:lnTo>
                    <a:pt x="128588" y="13930"/>
                  </a:lnTo>
                  <a:lnTo>
                    <a:pt x="124301" y="17145"/>
                  </a:lnTo>
                  <a:lnTo>
                    <a:pt x="120015" y="21074"/>
                  </a:lnTo>
                  <a:lnTo>
                    <a:pt x="116443" y="25003"/>
                  </a:lnTo>
                  <a:lnTo>
                    <a:pt x="112871" y="29646"/>
                  </a:lnTo>
                  <a:lnTo>
                    <a:pt x="110014" y="34290"/>
                  </a:lnTo>
                  <a:lnTo>
                    <a:pt x="107156" y="39290"/>
                  </a:lnTo>
                  <a:lnTo>
                    <a:pt x="104656" y="44291"/>
                  </a:lnTo>
                  <a:lnTo>
                    <a:pt x="102870" y="50006"/>
                  </a:lnTo>
                  <a:lnTo>
                    <a:pt x="98941" y="48577"/>
                  </a:lnTo>
                  <a:lnTo>
                    <a:pt x="95012" y="47863"/>
                  </a:lnTo>
                  <a:lnTo>
                    <a:pt x="91083" y="47149"/>
                  </a:lnTo>
                  <a:lnTo>
                    <a:pt x="82868" y="47149"/>
                  </a:lnTo>
                  <a:lnTo>
                    <a:pt x="78938" y="47863"/>
                  </a:lnTo>
                  <a:lnTo>
                    <a:pt x="75009" y="48577"/>
                  </a:lnTo>
                  <a:lnTo>
                    <a:pt x="71080" y="50006"/>
                  </a:lnTo>
                  <a:lnTo>
                    <a:pt x="67508" y="51435"/>
                  </a:lnTo>
                  <a:lnTo>
                    <a:pt x="63937" y="53221"/>
                  </a:lnTo>
                  <a:lnTo>
                    <a:pt x="60722" y="55007"/>
                  </a:lnTo>
                  <a:lnTo>
                    <a:pt x="57507" y="57507"/>
                  </a:lnTo>
                  <a:lnTo>
                    <a:pt x="54650" y="60007"/>
                  </a:lnTo>
                  <a:lnTo>
                    <a:pt x="51792" y="62865"/>
                  </a:lnTo>
                  <a:lnTo>
                    <a:pt x="49292" y="65722"/>
                  </a:lnTo>
                  <a:lnTo>
                    <a:pt x="47149" y="68937"/>
                  </a:lnTo>
                  <a:lnTo>
                    <a:pt x="45006" y="72509"/>
                  </a:lnTo>
                  <a:lnTo>
                    <a:pt x="43220" y="76081"/>
                  </a:lnTo>
                  <a:lnTo>
                    <a:pt x="42148" y="79652"/>
                  </a:lnTo>
                  <a:lnTo>
                    <a:pt x="40719" y="83582"/>
                  </a:lnTo>
                  <a:lnTo>
                    <a:pt x="37148" y="83939"/>
                  </a:lnTo>
                  <a:lnTo>
                    <a:pt x="33576" y="84653"/>
                  </a:lnTo>
                  <a:lnTo>
                    <a:pt x="30004" y="85367"/>
                  </a:lnTo>
                  <a:lnTo>
                    <a:pt x="26789" y="86439"/>
                  </a:lnTo>
                  <a:lnTo>
                    <a:pt x="23574" y="87868"/>
                  </a:lnTo>
                  <a:lnTo>
                    <a:pt x="20360" y="89654"/>
                  </a:lnTo>
                  <a:lnTo>
                    <a:pt x="17502" y="91440"/>
                  </a:lnTo>
                  <a:lnTo>
                    <a:pt x="14645" y="93583"/>
                  </a:lnTo>
                  <a:lnTo>
                    <a:pt x="12144" y="96083"/>
                  </a:lnTo>
                  <a:lnTo>
                    <a:pt x="9644" y="98583"/>
                  </a:lnTo>
                  <a:lnTo>
                    <a:pt x="7501" y="101084"/>
                  </a:lnTo>
                  <a:lnTo>
                    <a:pt x="5358" y="104298"/>
                  </a:lnTo>
                  <a:lnTo>
                    <a:pt x="3929" y="107156"/>
                  </a:lnTo>
                  <a:lnTo>
                    <a:pt x="2143" y="110370"/>
                  </a:lnTo>
                  <a:lnTo>
                    <a:pt x="1072" y="113942"/>
                  </a:lnTo>
                  <a:lnTo>
                    <a:pt x="0" y="117514"/>
                  </a:lnTo>
                  <a:lnTo>
                    <a:pt x="0" y="118943"/>
                  </a:lnTo>
                  <a:lnTo>
                    <a:pt x="714" y="120014"/>
                  </a:lnTo>
                  <a:lnTo>
                    <a:pt x="1786" y="120729"/>
                  </a:lnTo>
                  <a:lnTo>
                    <a:pt x="2858" y="121086"/>
                  </a:lnTo>
                  <a:lnTo>
                    <a:pt x="104656" y="121086"/>
                  </a:lnTo>
                  <a:lnTo>
                    <a:pt x="103942" y="125729"/>
                  </a:lnTo>
                  <a:lnTo>
                    <a:pt x="103942" y="130730"/>
                  </a:lnTo>
                  <a:lnTo>
                    <a:pt x="104299" y="137517"/>
                  </a:lnTo>
                  <a:lnTo>
                    <a:pt x="105370" y="144303"/>
                  </a:lnTo>
                  <a:lnTo>
                    <a:pt x="106799" y="150732"/>
                  </a:lnTo>
                  <a:lnTo>
                    <a:pt x="109299" y="156805"/>
                  </a:lnTo>
                  <a:lnTo>
                    <a:pt x="111800" y="162877"/>
                  </a:lnTo>
                  <a:lnTo>
                    <a:pt x="115372" y="168235"/>
                  </a:lnTo>
                  <a:lnTo>
                    <a:pt x="119301" y="173592"/>
                  </a:lnTo>
                  <a:lnTo>
                    <a:pt x="123587" y="178236"/>
                  </a:lnTo>
                  <a:lnTo>
                    <a:pt x="128230" y="182522"/>
                  </a:lnTo>
                  <a:lnTo>
                    <a:pt x="133588" y="186451"/>
                  </a:lnTo>
                  <a:lnTo>
                    <a:pt x="138946" y="189666"/>
                  </a:lnTo>
                  <a:lnTo>
                    <a:pt x="145018" y="192523"/>
                  </a:lnTo>
                  <a:lnTo>
                    <a:pt x="151090" y="195024"/>
                  </a:lnTo>
                  <a:lnTo>
                    <a:pt x="157520" y="196452"/>
                  </a:lnTo>
                  <a:lnTo>
                    <a:pt x="164306" y="197524"/>
                  </a:lnTo>
                  <a:lnTo>
                    <a:pt x="171093" y="197881"/>
                  </a:lnTo>
                  <a:lnTo>
                    <a:pt x="177879" y="197524"/>
                  </a:lnTo>
                  <a:lnTo>
                    <a:pt x="184666" y="196452"/>
                  </a:lnTo>
                  <a:lnTo>
                    <a:pt x="191095" y="195024"/>
                  </a:lnTo>
                  <a:lnTo>
                    <a:pt x="197168" y="192523"/>
                  </a:lnTo>
                  <a:lnTo>
                    <a:pt x="202883" y="189666"/>
                  </a:lnTo>
                  <a:lnTo>
                    <a:pt x="208598" y="186451"/>
                  </a:lnTo>
                  <a:lnTo>
                    <a:pt x="213598" y="182522"/>
                  </a:lnTo>
                  <a:lnTo>
                    <a:pt x="218599" y="178236"/>
                  </a:lnTo>
                  <a:lnTo>
                    <a:pt x="222885" y="173592"/>
                  </a:lnTo>
                  <a:lnTo>
                    <a:pt x="226814" y="168235"/>
                  </a:lnTo>
                  <a:lnTo>
                    <a:pt x="230029" y="162877"/>
                  </a:lnTo>
                  <a:lnTo>
                    <a:pt x="232886" y="156805"/>
                  </a:lnTo>
                  <a:lnTo>
                    <a:pt x="235387" y="150732"/>
                  </a:lnTo>
                  <a:lnTo>
                    <a:pt x="236815" y="144303"/>
                  </a:lnTo>
                  <a:lnTo>
                    <a:pt x="237887" y="137517"/>
                  </a:lnTo>
                  <a:lnTo>
                    <a:pt x="238244" y="130730"/>
                  </a:lnTo>
                  <a:lnTo>
                    <a:pt x="237887" y="125729"/>
                  </a:lnTo>
                  <a:lnTo>
                    <a:pt x="237530" y="121086"/>
                  </a:lnTo>
                  <a:lnTo>
                    <a:pt x="282893" y="121086"/>
                  </a:lnTo>
                  <a:lnTo>
                    <a:pt x="283964" y="120372"/>
                  </a:lnTo>
                  <a:lnTo>
                    <a:pt x="284321" y="119657"/>
                  </a:lnTo>
                  <a:lnTo>
                    <a:pt x="284678" y="118586"/>
                  </a:lnTo>
                  <a:lnTo>
                    <a:pt x="285393" y="113585"/>
                  </a:lnTo>
                  <a:lnTo>
                    <a:pt x="285750" y="108585"/>
                  </a:lnTo>
                  <a:lnTo>
                    <a:pt x="285393" y="103227"/>
                  </a:lnTo>
                  <a:lnTo>
                    <a:pt x="284678" y="98226"/>
                  </a:lnTo>
                  <a:lnTo>
                    <a:pt x="283607" y="93226"/>
                  </a:lnTo>
                  <a:lnTo>
                    <a:pt x="282178" y="88225"/>
                  </a:lnTo>
                  <a:lnTo>
                    <a:pt x="280392" y="83582"/>
                  </a:lnTo>
                  <a:lnTo>
                    <a:pt x="278249" y="79295"/>
                  </a:lnTo>
                  <a:lnTo>
                    <a:pt x="275392" y="75009"/>
                  </a:lnTo>
                  <a:lnTo>
                    <a:pt x="272534" y="71080"/>
                  </a:lnTo>
                  <a:lnTo>
                    <a:pt x="269319" y="67151"/>
                  </a:lnTo>
                  <a:lnTo>
                    <a:pt x="265748" y="63936"/>
                  </a:lnTo>
                  <a:lnTo>
                    <a:pt x="261818" y="60722"/>
                  </a:lnTo>
                  <a:lnTo>
                    <a:pt x="257532" y="57864"/>
                  </a:lnTo>
                  <a:lnTo>
                    <a:pt x="253246" y="55364"/>
                  </a:lnTo>
                  <a:lnTo>
                    <a:pt x="248603" y="53221"/>
                  </a:lnTo>
                  <a:lnTo>
                    <a:pt x="243602" y="51435"/>
                  </a:lnTo>
                  <a:lnTo>
                    <a:pt x="238601" y="50006"/>
                  </a:lnTo>
                  <a:lnTo>
                    <a:pt x="236815" y="44648"/>
                  </a:lnTo>
                  <a:lnTo>
                    <a:pt x="234315" y="39648"/>
                  </a:lnTo>
                  <a:lnTo>
                    <a:pt x="231815" y="34647"/>
                  </a:lnTo>
                  <a:lnTo>
                    <a:pt x="228600" y="29646"/>
                  </a:lnTo>
                  <a:lnTo>
                    <a:pt x="225028" y="25360"/>
                  </a:lnTo>
                  <a:lnTo>
                    <a:pt x="221456" y="21074"/>
                  </a:lnTo>
                  <a:lnTo>
                    <a:pt x="217170" y="17502"/>
                  </a:lnTo>
                  <a:lnTo>
                    <a:pt x="212884" y="13930"/>
                  </a:lnTo>
                  <a:lnTo>
                    <a:pt x="208240" y="10716"/>
                  </a:lnTo>
                  <a:lnTo>
                    <a:pt x="203597" y="7858"/>
                  </a:lnTo>
                  <a:lnTo>
                    <a:pt x="198596" y="5715"/>
                  </a:lnTo>
                  <a:lnTo>
                    <a:pt x="193238" y="3572"/>
                  </a:lnTo>
                  <a:lnTo>
                    <a:pt x="187881" y="2143"/>
                  </a:lnTo>
                  <a:lnTo>
                    <a:pt x="182166" y="714"/>
                  </a:lnTo>
                  <a:lnTo>
                    <a:pt x="17645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79;p466">
              <a:extLst>
                <a:ext uri="{FF2B5EF4-FFF2-40B4-BE49-F238E27FC236}">
                  <a16:creationId xmlns:a16="http://schemas.microsoft.com/office/drawing/2014/main" id="{EF233260-929B-0D41-A8A2-66BCD133816B}"/>
                </a:ext>
              </a:extLst>
            </p:cNvPr>
            <p:cNvSpPr/>
            <p:nvPr/>
          </p:nvSpPr>
          <p:spPr>
            <a:xfrm>
              <a:off x="3533175" y="2661025"/>
              <a:ext cx="2080625" cy="2187775"/>
            </a:xfrm>
            <a:custGeom>
              <a:avLst/>
              <a:gdLst/>
              <a:ahLst/>
              <a:cxnLst/>
              <a:rect l="l" t="t" r="r" b="b"/>
              <a:pathLst>
                <a:path w="83225" h="87511" extrusionOk="0">
                  <a:moveTo>
                    <a:pt x="56436" y="3572"/>
                  </a:moveTo>
                  <a:lnTo>
                    <a:pt x="57150" y="3929"/>
                  </a:lnTo>
                  <a:lnTo>
                    <a:pt x="58222" y="4644"/>
                  </a:lnTo>
                  <a:lnTo>
                    <a:pt x="58579" y="5358"/>
                  </a:lnTo>
                  <a:lnTo>
                    <a:pt x="58936" y="6430"/>
                  </a:lnTo>
                  <a:lnTo>
                    <a:pt x="58579" y="7501"/>
                  </a:lnTo>
                  <a:lnTo>
                    <a:pt x="58222" y="8216"/>
                  </a:lnTo>
                  <a:lnTo>
                    <a:pt x="57150" y="8930"/>
                  </a:lnTo>
                  <a:lnTo>
                    <a:pt x="55364" y="8930"/>
                  </a:lnTo>
                  <a:lnTo>
                    <a:pt x="54293" y="8216"/>
                  </a:lnTo>
                  <a:lnTo>
                    <a:pt x="53936" y="7501"/>
                  </a:lnTo>
                  <a:lnTo>
                    <a:pt x="53578" y="6430"/>
                  </a:lnTo>
                  <a:lnTo>
                    <a:pt x="53936" y="5358"/>
                  </a:lnTo>
                  <a:lnTo>
                    <a:pt x="54293" y="4644"/>
                  </a:lnTo>
                  <a:lnTo>
                    <a:pt x="55364" y="3929"/>
                  </a:lnTo>
                  <a:lnTo>
                    <a:pt x="56436" y="3572"/>
                  </a:lnTo>
                  <a:close/>
                  <a:moveTo>
                    <a:pt x="8216" y="9644"/>
                  </a:moveTo>
                  <a:lnTo>
                    <a:pt x="9644" y="10002"/>
                  </a:lnTo>
                  <a:lnTo>
                    <a:pt x="11073" y="10716"/>
                  </a:lnTo>
                  <a:lnTo>
                    <a:pt x="12145" y="12145"/>
                  </a:lnTo>
                  <a:lnTo>
                    <a:pt x="12502" y="13931"/>
                  </a:lnTo>
                  <a:lnTo>
                    <a:pt x="12145" y="15717"/>
                  </a:lnTo>
                  <a:lnTo>
                    <a:pt x="11073" y="16788"/>
                  </a:lnTo>
                  <a:lnTo>
                    <a:pt x="9644" y="17860"/>
                  </a:lnTo>
                  <a:lnTo>
                    <a:pt x="8216" y="18217"/>
                  </a:lnTo>
                  <a:lnTo>
                    <a:pt x="6430" y="17860"/>
                  </a:lnTo>
                  <a:lnTo>
                    <a:pt x="5001" y="16788"/>
                  </a:lnTo>
                  <a:lnTo>
                    <a:pt x="4286" y="15717"/>
                  </a:lnTo>
                  <a:lnTo>
                    <a:pt x="3929" y="13931"/>
                  </a:lnTo>
                  <a:lnTo>
                    <a:pt x="4286" y="12145"/>
                  </a:lnTo>
                  <a:lnTo>
                    <a:pt x="5001" y="10716"/>
                  </a:lnTo>
                  <a:lnTo>
                    <a:pt x="6430" y="10002"/>
                  </a:lnTo>
                  <a:lnTo>
                    <a:pt x="8216" y="9644"/>
                  </a:lnTo>
                  <a:close/>
                  <a:moveTo>
                    <a:pt x="75010" y="40005"/>
                  </a:moveTo>
                  <a:lnTo>
                    <a:pt x="76796" y="40362"/>
                  </a:lnTo>
                  <a:lnTo>
                    <a:pt x="78224" y="41077"/>
                  </a:lnTo>
                  <a:lnTo>
                    <a:pt x="78939" y="42506"/>
                  </a:lnTo>
                  <a:lnTo>
                    <a:pt x="79296" y="44291"/>
                  </a:lnTo>
                  <a:lnTo>
                    <a:pt x="78939" y="46077"/>
                  </a:lnTo>
                  <a:lnTo>
                    <a:pt x="78224" y="47506"/>
                  </a:lnTo>
                  <a:lnTo>
                    <a:pt x="76796" y="48221"/>
                  </a:lnTo>
                  <a:lnTo>
                    <a:pt x="75010" y="48578"/>
                  </a:lnTo>
                  <a:lnTo>
                    <a:pt x="73224" y="48221"/>
                  </a:lnTo>
                  <a:lnTo>
                    <a:pt x="71795" y="47506"/>
                  </a:lnTo>
                  <a:lnTo>
                    <a:pt x="71081" y="46077"/>
                  </a:lnTo>
                  <a:lnTo>
                    <a:pt x="70723" y="44291"/>
                  </a:lnTo>
                  <a:lnTo>
                    <a:pt x="71081" y="42506"/>
                  </a:lnTo>
                  <a:lnTo>
                    <a:pt x="71795" y="41077"/>
                  </a:lnTo>
                  <a:lnTo>
                    <a:pt x="73224" y="40362"/>
                  </a:lnTo>
                  <a:lnTo>
                    <a:pt x="75010" y="40005"/>
                  </a:lnTo>
                  <a:close/>
                  <a:moveTo>
                    <a:pt x="37862" y="21074"/>
                  </a:moveTo>
                  <a:lnTo>
                    <a:pt x="41077" y="21432"/>
                  </a:lnTo>
                  <a:lnTo>
                    <a:pt x="43934" y="22146"/>
                  </a:lnTo>
                  <a:lnTo>
                    <a:pt x="46435" y="23575"/>
                  </a:lnTo>
                  <a:lnTo>
                    <a:pt x="48935" y="25718"/>
                  </a:lnTo>
                  <a:lnTo>
                    <a:pt x="50721" y="27861"/>
                  </a:lnTo>
                  <a:lnTo>
                    <a:pt x="52150" y="30718"/>
                  </a:lnTo>
                  <a:lnTo>
                    <a:pt x="53221" y="33576"/>
                  </a:lnTo>
                  <a:lnTo>
                    <a:pt x="53578" y="36791"/>
                  </a:lnTo>
                  <a:lnTo>
                    <a:pt x="53221" y="39648"/>
                  </a:lnTo>
                  <a:lnTo>
                    <a:pt x="52150" y="42863"/>
                  </a:lnTo>
                  <a:lnTo>
                    <a:pt x="50721" y="45363"/>
                  </a:lnTo>
                  <a:lnTo>
                    <a:pt x="48935" y="47863"/>
                  </a:lnTo>
                  <a:lnTo>
                    <a:pt x="46435" y="49649"/>
                  </a:lnTo>
                  <a:lnTo>
                    <a:pt x="43934" y="51078"/>
                  </a:lnTo>
                  <a:lnTo>
                    <a:pt x="41077" y="52150"/>
                  </a:lnTo>
                  <a:lnTo>
                    <a:pt x="34647" y="52150"/>
                  </a:lnTo>
                  <a:lnTo>
                    <a:pt x="31790" y="51078"/>
                  </a:lnTo>
                  <a:lnTo>
                    <a:pt x="29290" y="49649"/>
                  </a:lnTo>
                  <a:lnTo>
                    <a:pt x="26789" y="47863"/>
                  </a:lnTo>
                  <a:lnTo>
                    <a:pt x="25003" y="45363"/>
                  </a:lnTo>
                  <a:lnTo>
                    <a:pt x="23575" y="42863"/>
                  </a:lnTo>
                  <a:lnTo>
                    <a:pt x="22503" y="39648"/>
                  </a:lnTo>
                  <a:lnTo>
                    <a:pt x="22146" y="36791"/>
                  </a:lnTo>
                  <a:lnTo>
                    <a:pt x="22503" y="33576"/>
                  </a:lnTo>
                  <a:lnTo>
                    <a:pt x="23575" y="30718"/>
                  </a:lnTo>
                  <a:lnTo>
                    <a:pt x="25003" y="27861"/>
                  </a:lnTo>
                  <a:lnTo>
                    <a:pt x="26789" y="25718"/>
                  </a:lnTo>
                  <a:lnTo>
                    <a:pt x="29290" y="23575"/>
                  </a:lnTo>
                  <a:lnTo>
                    <a:pt x="31790" y="22146"/>
                  </a:lnTo>
                  <a:lnTo>
                    <a:pt x="34647" y="21432"/>
                  </a:lnTo>
                  <a:lnTo>
                    <a:pt x="37862" y="21074"/>
                  </a:lnTo>
                  <a:close/>
                  <a:moveTo>
                    <a:pt x="13573" y="55721"/>
                  </a:moveTo>
                  <a:lnTo>
                    <a:pt x="15002" y="56079"/>
                  </a:lnTo>
                  <a:lnTo>
                    <a:pt x="16074" y="56793"/>
                  </a:lnTo>
                  <a:lnTo>
                    <a:pt x="16431" y="57865"/>
                  </a:lnTo>
                  <a:lnTo>
                    <a:pt x="16788" y="58936"/>
                  </a:lnTo>
                  <a:lnTo>
                    <a:pt x="16431" y="60008"/>
                  </a:lnTo>
                  <a:lnTo>
                    <a:pt x="16074" y="61079"/>
                  </a:lnTo>
                  <a:lnTo>
                    <a:pt x="15002" y="61794"/>
                  </a:lnTo>
                  <a:lnTo>
                    <a:pt x="13573" y="62151"/>
                  </a:lnTo>
                  <a:lnTo>
                    <a:pt x="12502" y="61794"/>
                  </a:lnTo>
                  <a:lnTo>
                    <a:pt x="11430" y="61079"/>
                  </a:lnTo>
                  <a:lnTo>
                    <a:pt x="11073" y="60008"/>
                  </a:lnTo>
                  <a:lnTo>
                    <a:pt x="10716" y="58936"/>
                  </a:lnTo>
                  <a:lnTo>
                    <a:pt x="11073" y="57865"/>
                  </a:lnTo>
                  <a:lnTo>
                    <a:pt x="11430" y="56793"/>
                  </a:lnTo>
                  <a:lnTo>
                    <a:pt x="12502" y="56079"/>
                  </a:lnTo>
                  <a:lnTo>
                    <a:pt x="13573" y="55721"/>
                  </a:lnTo>
                  <a:close/>
                  <a:moveTo>
                    <a:pt x="55721" y="69294"/>
                  </a:moveTo>
                  <a:lnTo>
                    <a:pt x="57150" y="70009"/>
                  </a:lnTo>
                  <a:lnTo>
                    <a:pt x="58222" y="70723"/>
                  </a:lnTo>
                  <a:lnTo>
                    <a:pt x="59293" y="71438"/>
                  </a:lnTo>
                  <a:lnTo>
                    <a:pt x="60008" y="72509"/>
                  </a:lnTo>
                  <a:lnTo>
                    <a:pt x="60722" y="73581"/>
                  </a:lnTo>
                  <a:lnTo>
                    <a:pt x="61079" y="75009"/>
                  </a:lnTo>
                  <a:lnTo>
                    <a:pt x="61436" y="76438"/>
                  </a:lnTo>
                  <a:lnTo>
                    <a:pt x="61079" y="77867"/>
                  </a:lnTo>
                  <a:lnTo>
                    <a:pt x="60722" y="79296"/>
                  </a:lnTo>
                  <a:lnTo>
                    <a:pt x="60008" y="80724"/>
                  </a:lnTo>
                  <a:lnTo>
                    <a:pt x="59293" y="81796"/>
                  </a:lnTo>
                  <a:lnTo>
                    <a:pt x="58222" y="82510"/>
                  </a:lnTo>
                  <a:lnTo>
                    <a:pt x="57150" y="83225"/>
                  </a:lnTo>
                  <a:lnTo>
                    <a:pt x="55721" y="83582"/>
                  </a:lnTo>
                  <a:lnTo>
                    <a:pt x="52864" y="83582"/>
                  </a:lnTo>
                  <a:lnTo>
                    <a:pt x="51435" y="83225"/>
                  </a:lnTo>
                  <a:lnTo>
                    <a:pt x="50006" y="82510"/>
                  </a:lnTo>
                  <a:lnTo>
                    <a:pt x="48935" y="81796"/>
                  </a:lnTo>
                  <a:lnTo>
                    <a:pt x="48221" y="80724"/>
                  </a:lnTo>
                  <a:lnTo>
                    <a:pt x="47506" y="79296"/>
                  </a:lnTo>
                  <a:lnTo>
                    <a:pt x="47149" y="77867"/>
                  </a:lnTo>
                  <a:lnTo>
                    <a:pt x="46792" y="76438"/>
                  </a:lnTo>
                  <a:lnTo>
                    <a:pt x="47149" y="75009"/>
                  </a:lnTo>
                  <a:lnTo>
                    <a:pt x="47506" y="73581"/>
                  </a:lnTo>
                  <a:lnTo>
                    <a:pt x="48221" y="72509"/>
                  </a:lnTo>
                  <a:lnTo>
                    <a:pt x="48935" y="71438"/>
                  </a:lnTo>
                  <a:lnTo>
                    <a:pt x="50006" y="70723"/>
                  </a:lnTo>
                  <a:lnTo>
                    <a:pt x="51435" y="70009"/>
                  </a:lnTo>
                  <a:lnTo>
                    <a:pt x="52864" y="69294"/>
                  </a:lnTo>
                  <a:close/>
                  <a:moveTo>
                    <a:pt x="55007" y="0"/>
                  </a:moveTo>
                  <a:lnTo>
                    <a:pt x="53936" y="358"/>
                  </a:lnTo>
                  <a:lnTo>
                    <a:pt x="52864" y="1072"/>
                  </a:lnTo>
                  <a:lnTo>
                    <a:pt x="51792" y="1786"/>
                  </a:lnTo>
                  <a:lnTo>
                    <a:pt x="51078" y="2858"/>
                  </a:lnTo>
                  <a:lnTo>
                    <a:pt x="50364" y="3929"/>
                  </a:lnTo>
                  <a:lnTo>
                    <a:pt x="50006" y="5001"/>
                  </a:lnTo>
                  <a:lnTo>
                    <a:pt x="50006" y="6430"/>
                  </a:lnTo>
                  <a:lnTo>
                    <a:pt x="50006" y="7859"/>
                  </a:lnTo>
                  <a:lnTo>
                    <a:pt x="50364" y="8930"/>
                  </a:lnTo>
                  <a:lnTo>
                    <a:pt x="51078" y="10002"/>
                  </a:lnTo>
                  <a:lnTo>
                    <a:pt x="52150" y="11073"/>
                  </a:lnTo>
                  <a:lnTo>
                    <a:pt x="46435" y="19288"/>
                  </a:lnTo>
                  <a:lnTo>
                    <a:pt x="44649" y="18574"/>
                  </a:lnTo>
                  <a:lnTo>
                    <a:pt x="42506" y="17860"/>
                  </a:lnTo>
                  <a:lnTo>
                    <a:pt x="40005" y="17503"/>
                  </a:lnTo>
                  <a:lnTo>
                    <a:pt x="35719" y="17503"/>
                  </a:lnTo>
                  <a:lnTo>
                    <a:pt x="33576" y="17860"/>
                  </a:lnTo>
                  <a:lnTo>
                    <a:pt x="31433" y="18217"/>
                  </a:lnTo>
                  <a:lnTo>
                    <a:pt x="29647" y="19288"/>
                  </a:lnTo>
                  <a:lnTo>
                    <a:pt x="27861" y="20003"/>
                  </a:lnTo>
                  <a:lnTo>
                    <a:pt x="26075" y="21432"/>
                  </a:lnTo>
                  <a:lnTo>
                    <a:pt x="24646" y="22503"/>
                  </a:lnTo>
                  <a:lnTo>
                    <a:pt x="23217" y="24289"/>
                  </a:lnTo>
                  <a:lnTo>
                    <a:pt x="15359" y="17503"/>
                  </a:lnTo>
                  <a:lnTo>
                    <a:pt x="16074" y="15717"/>
                  </a:lnTo>
                  <a:lnTo>
                    <a:pt x="16074" y="13931"/>
                  </a:lnTo>
                  <a:lnTo>
                    <a:pt x="16074" y="12145"/>
                  </a:lnTo>
                  <a:lnTo>
                    <a:pt x="15359" y="10716"/>
                  </a:lnTo>
                  <a:lnTo>
                    <a:pt x="14645" y="9287"/>
                  </a:lnTo>
                  <a:lnTo>
                    <a:pt x="13931" y="8216"/>
                  </a:lnTo>
                  <a:lnTo>
                    <a:pt x="12502" y="7144"/>
                  </a:lnTo>
                  <a:lnTo>
                    <a:pt x="11073" y="6430"/>
                  </a:lnTo>
                  <a:lnTo>
                    <a:pt x="9644" y="6073"/>
                  </a:lnTo>
                  <a:lnTo>
                    <a:pt x="8216" y="5715"/>
                  </a:lnTo>
                  <a:lnTo>
                    <a:pt x="6430" y="6073"/>
                  </a:lnTo>
                  <a:lnTo>
                    <a:pt x="5001" y="6430"/>
                  </a:lnTo>
                  <a:lnTo>
                    <a:pt x="3572" y="7144"/>
                  </a:lnTo>
                  <a:lnTo>
                    <a:pt x="2501" y="8216"/>
                  </a:lnTo>
                  <a:lnTo>
                    <a:pt x="1429" y="9287"/>
                  </a:lnTo>
                  <a:lnTo>
                    <a:pt x="715" y="10716"/>
                  </a:lnTo>
                  <a:lnTo>
                    <a:pt x="357" y="12145"/>
                  </a:lnTo>
                  <a:lnTo>
                    <a:pt x="0" y="13931"/>
                  </a:lnTo>
                  <a:lnTo>
                    <a:pt x="357" y="15359"/>
                  </a:lnTo>
                  <a:lnTo>
                    <a:pt x="715" y="17145"/>
                  </a:lnTo>
                  <a:lnTo>
                    <a:pt x="1429" y="18574"/>
                  </a:lnTo>
                  <a:lnTo>
                    <a:pt x="2501" y="19646"/>
                  </a:lnTo>
                  <a:lnTo>
                    <a:pt x="3572" y="20717"/>
                  </a:lnTo>
                  <a:lnTo>
                    <a:pt x="5001" y="21432"/>
                  </a:lnTo>
                  <a:lnTo>
                    <a:pt x="6430" y="21789"/>
                  </a:lnTo>
                  <a:lnTo>
                    <a:pt x="9287" y="21789"/>
                  </a:lnTo>
                  <a:lnTo>
                    <a:pt x="10716" y="21432"/>
                  </a:lnTo>
                  <a:lnTo>
                    <a:pt x="12859" y="20360"/>
                  </a:lnTo>
                  <a:lnTo>
                    <a:pt x="21074" y="27147"/>
                  </a:lnTo>
                  <a:lnTo>
                    <a:pt x="20003" y="29290"/>
                  </a:lnTo>
                  <a:lnTo>
                    <a:pt x="19288" y="31790"/>
                  </a:lnTo>
                  <a:lnTo>
                    <a:pt x="18574" y="34290"/>
                  </a:lnTo>
                  <a:lnTo>
                    <a:pt x="18574" y="36791"/>
                  </a:lnTo>
                  <a:lnTo>
                    <a:pt x="18931" y="40005"/>
                  </a:lnTo>
                  <a:lnTo>
                    <a:pt x="19646" y="43220"/>
                  </a:lnTo>
                  <a:lnTo>
                    <a:pt x="21074" y="46077"/>
                  </a:lnTo>
                  <a:lnTo>
                    <a:pt x="22860" y="48935"/>
                  </a:lnTo>
                  <a:lnTo>
                    <a:pt x="17502" y="53221"/>
                  </a:lnTo>
                  <a:lnTo>
                    <a:pt x="15716" y="52507"/>
                  </a:lnTo>
                  <a:lnTo>
                    <a:pt x="13573" y="52150"/>
                  </a:lnTo>
                  <a:lnTo>
                    <a:pt x="12502" y="52150"/>
                  </a:lnTo>
                  <a:lnTo>
                    <a:pt x="11073" y="52864"/>
                  </a:lnTo>
                  <a:lnTo>
                    <a:pt x="10001" y="53221"/>
                  </a:lnTo>
                  <a:lnTo>
                    <a:pt x="8930" y="54293"/>
                  </a:lnTo>
                  <a:lnTo>
                    <a:pt x="8216" y="55007"/>
                  </a:lnTo>
                  <a:lnTo>
                    <a:pt x="7501" y="56436"/>
                  </a:lnTo>
                  <a:lnTo>
                    <a:pt x="7144" y="57507"/>
                  </a:lnTo>
                  <a:lnTo>
                    <a:pt x="6787" y="58936"/>
                  </a:lnTo>
                  <a:lnTo>
                    <a:pt x="7144" y="60365"/>
                  </a:lnTo>
                  <a:lnTo>
                    <a:pt x="7501" y="61436"/>
                  </a:lnTo>
                  <a:lnTo>
                    <a:pt x="8216" y="62865"/>
                  </a:lnTo>
                  <a:lnTo>
                    <a:pt x="8930" y="63580"/>
                  </a:lnTo>
                  <a:lnTo>
                    <a:pt x="10001" y="64651"/>
                  </a:lnTo>
                  <a:lnTo>
                    <a:pt x="11073" y="65365"/>
                  </a:lnTo>
                  <a:lnTo>
                    <a:pt x="12502" y="65723"/>
                  </a:lnTo>
                  <a:lnTo>
                    <a:pt x="15002" y="65723"/>
                  </a:lnTo>
                  <a:lnTo>
                    <a:pt x="16431" y="65365"/>
                  </a:lnTo>
                  <a:lnTo>
                    <a:pt x="17502" y="64651"/>
                  </a:lnTo>
                  <a:lnTo>
                    <a:pt x="18574" y="63580"/>
                  </a:lnTo>
                  <a:lnTo>
                    <a:pt x="19288" y="62865"/>
                  </a:lnTo>
                  <a:lnTo>
                    <a:pt x="20003" y="61436"/>
                  </a:lnTo>
                  <a:lnTo>
                    <a:pt x="20360" y="60365"/>
                  </a:lnTo>
                  <a:lnTo>
                    <a:pt x="20360" y="58936"/>
                  </a:lnTo>
                  <a:lnTo>
                    <a:pt x="20360" y="57507"/>
                  </a:lnTo>
                  <a:lnTo>
                    <a:pt x="20003" y="56079"/>
                  </a:lnTo>
                  <a:lnTo>
                    <a:pt x="25361" y="51435"/>
                  </a:lnTo>
                  <a:lnTo>
                    <a:pt x="28218" y="53578"/>
                  </a:lnTo>
                  <a:lnTo>
                    <a:pt x="31076" y="54650"/>
                  </a:lnTo>
                  <a:lnTo>
                    <a:pt x="34290" y="55721"/>
                  </a:lnTo>
                  <a:lnTo>
                    <a:pt x="37862" y="56079"/>
                  </a:lnTo>
                  <a:lnTo>
                    <a:pt x="41434" y="55721"/>
                  </a:lnTo>
                  <a:lnTo>
                    <a:pt x="44291" y="55007"/>
                  </a:lnTo>
                  <a:lnTo>
                    <a:pt x="48935" y="66794"/>
                  </a:lnTo>
                  <a:lnTo>
                    <a:pt x="46792" y="68580"/>
                  </a:lnTo>
                  <a:lnTo>
                    <a:pt x="45006" y="70723"/>
                  </a:lnTo>
                  <a:lnTo>
                    <a:pt x="43577" y="73581"/>
                  </a:lnTo>
                  <a:lnTo>
                    <a:pt x="43220" y="75009"/>
                  </a:lnTo>
                  <a:lnTo>
                    <a:pt x="43220" y="76438"/>
                  </a:lnTo>
                  <a:lnTo>
                    <a:pt x="43577" y="78581"/>
                  </a:lnTo>
                  <a:lnTo>
                    <a:pt x="43934" y="80724"/>
                  </a:lnTo>
                  <a:lnTo>
                    <a:pt x="45006" y="82510"/>
                  </a:lnTo>
                  <a:lnTo>
                    <a:pt x="46435" y="84296"/>
                  </a:lnTo>
                  <a:lnTo>
                    <a:pt x="48221" y="85725"/>
                  </a:lnTo>
                  <a:lnTo>
                    <a:pt x="50006" y="86439"/>
                  </a:lnTo>
                  <a:lnTo>
                    <a:pt x="52150" y="87154"/>
                  </a:lnTo>
                  <a:lnTo>
                    <a:pt x="54293" y="87511"/>
                  </a:lnTo>
                  <a:lnTo>
                    <a:pt x="56436" y="87154"/>
                  </a:lnTo>
                  <a:lnTo>
                    <a:pt x="58579" y="86439"/>
                  </a:lnTo>
                  <a:lnTo>
                    <a:pt x="60365" y="85725"/>
                  </a:lnTo>
                  <a:lnTo>
                    <a:pt x="61794" y="84296"/>
                  </a:lnTo>
                  <a:lnTo>
                    <a:pt x="63222" y="82510"/>
                  </a:lnTo>
                  <a:lnTo>
                    <a:pt x="64294" y="80724"/>
                  </a:lnTo>
                  <a:lnTo>
                    <a:pt x="65008" y="78581"/>
                  </a:lnTo>
                  <a:lnTo>
                    <a:pt x="65008" y="76438"/>
                  </a:lnTo>
                  <a:lnTo>
                    <a:pt x="65008" y="74295"/>
                  </a:lnTo>
                  <a:lnTo>
                    <a:pt x="64294" y="72152"/>
                  </a:lnTo>
                  <a:lnTo>
                    <a:pt x="63222" y="70366"/>
                  </a:lnTo>
                  <a:lnTo>
                    <a:pt x="61794" y="68937"/>
                  </a:lnTo>
                  <a:lnTo>
                    <a:pt x="60365" y="67509"/>
                  </a:lnTo>
                  <a:lnTo>
                    <a:pt x="58579" y="66437"/>
                  </a:lnTo>
                  <a:lnTo>
                    <a:pt x="56436" y="65723"/>
                  </a:lnTo>
                  <a:lnTo>
                    <a:pt x="52507" y="65723"/>
                  </a:lnTo>
                  <a:lnTo>
                    <a:pt x="47863" y="53221"/>
                  </a:lnTo>
                  <a:lnTo>
                    <a:pt x="50721" y="51078"/>
                  </a:lnTo>
                  <a:lnTo>
                    <a:pt x="53578" y="48221"/>
                  </a:lnTo>
                  <a:lnTo>
                    <a:pt x="55364" y="44649"/>
                  </a:lnTo>
                  <a:lnTo>
                    <a:pt x="56793" y="41077"/>
                  </a:lnTo>
                  <a:lnTo>
                    <a:pt x="66794" y="43934"/>
                  </a:lnTo>
                  <a:lnTo>
                    <a:pt x="66794" y="44291"/>
                  </a:lnTo>
                  <a:lnTo>
                    <a:pt x="67151" y="46077"/>
                  </a:lnTo>
                  <a:lnTo>
                    <a:pt x="67509" y="47506"/>
                  </a:lnTo>
                  <a:lnTo>
                    <a:pt x="68223" y="48935"/>
                  </a:lnTo>
                  <a:lnTo>
                    <a:pt x="69295" y="50006"/>
                  </a:lnTo>
                  <a:lnTo>
                    <a:pt x="70366" y="51078"/>
                  </a:lnTo>
                  <a:lnTo>
                    <a:pt x="71795" y="51792"/>
                  </a:lnTo>
                  <a:lnTo>
                    <a:pt x="73224" y="52150"/>
                  </a:lnTo>
                  <a:lnTo>
                    <a:pt x="75010" y="52507"/>
                  </a:lnTo>
                  <a:lnTo>
                    <a:pt x="76438" y="52150"/>
                  </a:lnTo>
                  <a:lnTo>
                    <a:pt x="78224" y="51792"/>
                  </a:lnTo>
                  <a:lnTo>
                    <a:pt x="79653" y="51078"/>
                  </a:lnTo>
                  <a:lnTo>
                    <a:pt x="80725" y="50006"/>
                  </a:lnTo>
                  <a:lnTo>
                    <a:pt x="81796" y="48935"/>
                  </a:lnTo>
                  <a:lnTo>
                    <a:pt x="82511" y="47506"/>
                  </a:lnTo>
                  <a:lnTo>
                    <a:pt x="82868" y="46077"/>
                  </a:lnTo>
                  <a:lnTo>
                    <a:pt x="83225" y="44291"/>
                  </a:lnTo>
                  <a:lnTo>
                    <a:pt x="82868" y="42863"/>
                  </a:lnTo>
                  <a:lnTo>
                    <a:pt x="82511" y="41077"/>
                  </a:lnTo>
                  <a:lnTo>
                    <a:pt x="81796" y="39648"/>
                  </a:lnTo>
                  <a:lnTo>
                    <a:pt x="80725" y="38576"/>
                  </a:lnTo>
                  <a:lnTo>
                    <a:pt x="79653" y="37505"/>
                  </a:lnTo>
                  <a:lnTo>
                    <a:pt x="78224" y="36791"/>
                  </a:lnTo>
                  <a:lnTo>
                    <a:pt x="76438" y="36433"/>
                  </a:lnTo>
                  <a:lnTo>
                    <a:pt x="75010" y="36076"/>
                  </a:lnTo>
                  <a:lnTo>
                    <a:pt x="72866" y="36433"/>
                  </a:lnTo>
                  <a:lnTo>
                    <a:pt x="70723" y="37505"/>
                  </a:lnTo>
                  <a:lnTo>
                    <a:pt x="69295" y="38576"/>
                  </a:lnTo>
                  <a:lnTo>
                    <a:pt x="67866" y="40362"/>
                  </a:lnTo>
                  <a:lnTo>
                    <a:pt x="57150" y="37505"/>
                  </a:lnTo>
                  <a:lnTo>
                    <a:pt x="57150" y="36791"/>
                  </a:lnTo>
                  <a:lnTo>
                    <a:pt x="57150" y="34290"/>
                  </a:lnTo>
                  <a:lnTo>
                    <a:pt x="56793" y="32147"/>
                  </a:lnTo>
                  <a:lnTo>
                    <a:pt x="56079" y="30004"/>
                  </a:lnTo>
                  <a:lnTo>
                    <a:pt x="55007" y="27861"/>
                  </a:lnTo>
                  <a:lnTo>
                    <a:pt x="53936" y="26075"/>
                  </a:lnTo>
                  <a:lnTo>
                    <a:pt x="52864" y="24289"/>
                  </a:lnTo>
                  <a:lnTo>
                    <a:pt x="51435" y="22860"/>
                  </a:lnTo>
                  <a:lnTo>
                    <a:pt x="49649" y="21432"/>
                  </a:lnTo>
                  <a:lnTo>
                    <a:pt x="55364" y="12859"/>
                  </a:lnTo>
                  <a:lnTo>
                    <a:pt x="56436" y="12859"/>
                  </a:lnTo>
                  <a:lnTo>
                    <a:pt x="57507" y="12502"/>
                  </a:lnTo>
                  <a:lnTo>
                    <a:pt x="58579" y="12145"/>
                  </a:lnTo>
                  <a:lnTo>
                    <a:pt x="60008" y="11788"/>
                  </a:lnTo>
                  <a:lnTo>
                    <a:pt x="60722" y="11073"/>
                  </a:lnTo>
                  <a:lnTo>
                    <a:pt x="61436" y="10002"/>
                  </a:lnTo>
                  <a:lnTo>
                    <a:pt x="62151" y="8930"/>
                  </a:lnTo>
                  <a:lnTo>
                    <a:pt x="62508" y="7501"/>
                  </a:lnTo>
                  <a:lnTo>
                    <a:pt x="62508" y="6430"/>
                  </a:lnTo>
                  <a:lnTo>
                    <a:pt x="62508" y="5001"/>
                  </a:lnTo>
                  <a:lnTo>
                    <a:pt x="62151" y="3929"/>
                  </a:lnTo>
                  <a:lnTo>
                    <a:pt x="61436" y="2858"/>
                  </a:lnTo>
                  <a:lnTo>
                    <a:pt x="60722" y="1786"/>
                  </a:lnTo>
                  <a:lnTo>
                    <a:pt x="60008" y="1072"/>
                  </a:lnTo>
                  <a:lnTo>
                    <a:pt x="58579" y="358"/>
                  </a:lnTo>
                  <a:lnTo>
                    <a:pt x="5750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2980;p466">
            <a:extLst>
              <a:ext uri="{FF2B5EF4-FFF2-40B4-BE49-F238E27FC236}">
                <a16:creationId xmlns:a16="http://schemas.microsoft.com/office/drawing/2014/main" id="{257C2970-68B6-794C-A82C-684769C2B4AC}"/>
              </a:ext>
            </a:extLst>
          </p:cNvPr>
          <p:cNvSpPr txBox="1"/>
          <p:nvPr/>
        </p:nvSpPr>
        <p:spPr>
          <a:xfrm>
            <a:off x="10557639" y="5730060"/>
            <a:ext cx="900305" cy="3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Public</a:t>
            </a:r>
            <a:endParaRPr sz="9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9" name="Google Shape;2981;p466">
            <a:extLst>
              <a:ext uri="{FF2B5EF4-FFF2-40B4-BE49-F238E27FC236}">
                <a16:creationId xmlns:a16="http://schemas.microsoft.com/office/drawing/2014/main" id="{7F317E6B-15B3-0F4B-AF4D-6C92ACDA89B0}"/>
              </a:ext>
            </a:extLst>
          </p:cNvPr>
          <p:cNvSpPr/>
          <p:nvPr/>
        </p:nvSpPr>
        <p:spPr>
          <a:xfrm flipH="1">
            <a:off x="9385534" y="6093467"/>
            <a:ext cx="2186192" cy="200166"/>
          </a:xfrm>
          <a:custGeom>
            <a:avLst/>
            <a:gdLst/>
            <a:ahLst/>
            <a:cxnLst/>
            <a:rect l="l" t="t" r="r" b="b"/>
            <a:pathLst>
              <a:path w="53149" h="4191" extrusionOk="0">
                <a:moveTo>
                  <a:pt x="0" y="0"/>
                </a:moveTo>
                <a:lnTo>
                  <a:pt x="0" y="4191"/>
                </a:lnTo>
                <a:lnTo>
                  <a:pt x="53149" y="4191"/>
                </a:lnTo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Google Shape;2982;p466">
            <a:extLst>
              <a:ext uri="{FF2B5EF4-FFF2-40B4-BE49-F238E27FC236}">
                <a16:creationId xmlns:a16="http://schemas.microsoft.com/office/drawing/2014/main" id="{7FA24217-F07A-494A-A16C-D9AB84DF0F86}"/>
              </a:ext>
            </a:extLst>
          </p:cNvPr>
          <p:cNvSpPr/>
          <p:nvPr/>
        </p:nvSpPr>
        <p:spPr>
          <a:xfrm>
            <a:off x="5685758" y="6093453"/>
            <a:ext cx="2200719" cy="200166"/>
          </a:xfrm>
          <a:custGeom>
            <a:avLst/>
            <a:gdLst/>
            <a:ahLst/>
            <a:cxnLst/>
            <a:rect l="l" t="t" r="r" b="b"/>
            <a:pathLst>
              <a:path w="53149" h="4191" extrusionOk="0">
                <a:moveTo>
                  <a:pt x="0" y="0"/>
                </a:moveTo>
                <a:lnTo>
                  <a:pt x="0" y="4191"/>
                </a:lnTo>
                <a:lnTo>
                  <a:pt x="53149" y="4191"/>
                </a:lnTo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1" name="Google Shape;2983;p466">
            <a:extLst>
              <a:ext uri="{FF2B5EF4-FFF2-40B4-BE49-F238E27FC236}">
                <a16:creationId xmlns:a16="http://schemas.microsoft.com/office/drawing/2014/main" id="{22F9F93E-CDDF-444B-8F5D-5B4A6B46281A}"/>
              </a:ext>
            </a:extLst>
          </p:cNvPr>
          <p:cNvGrpSpPr/>
          <p:nvPr/>
        </p:nvGrpSpPr>
        <p:grpSpPr>
          <a:xfrm>
            <a:off x="5688689" y="1171533"/>
            <a:ext cx="5885971" cy="283459"/>
            <a:chOff x="4574675" y="1407013"/>
            <a:chExt cx="3714750" cy="175037"/>
          </a:xfrm>
        </p:grpSpPr>
        <p:sp>
          <p:nvSpPr>
            <p:cNvPr id="110" name="Google Shape;2984;p466">
              <a:extLst>
                <a:ext uri="{FF2B5EF4-FFF2-40B4-BE49-F238E27FC236}">
                  <a16:creationId xmlns:a16="http://schemas.microsoft.com/office/drawing/2014/main" id="{A8A90303-174E-B047-82EC-DEF600FAEC4E}"/>
                </a:ext>
              </a:extLst>
            </p:cNvPr>
            <p:cNvSpPr txBox="1"/>
            <p:nvPr/>
          </p:nvSpPr>
          <p:spPr>
            <a:xfrm>
              <a:off x="5954400" y="1458450"/>
              <a:ext cx="950700" cy="1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CaaS↔PaaS | Faas</a:t>
              </a:r>
              <a:endParaRPr sz="9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111" name="Google Shape;2985;p466">
              <a:extLst>
                <a:ext uri="{FF2B5EF4-FFF2-40B4-BE49-F238E27FC236}">
                  <a16:creationId xmlns:a16="http://schemas.microsoft.com/office/drawing/2014/main" id="{6D977BCF-F149-9045-A2B0-61C25BC3A453}"/>
                </a:ext>
              </a:extLst>
            </p:cNvPr>
            <p:cNvSpPr/>
            <p:nvPr/>
          </p:nvSpPr>
          <p:spPr>
            <a:xfrm>
              <a:off x="4574675" y="1407025"/>
              <a:ext cx="1352509" cy="123603"/>
            </a:xfrm>
            <a:custGeom>
              <a:avLst/>
              <a:gdLst/>
              <a:ahLst/>
              <a:cxnLst/>
              <a:rect l="l" t="t" r="r" b="b"/>
              <a:pathLst>
                <a:path w="53149" h="4191" extrusionOk="0">
                  <a:moveTo>
                    <a:pt x="0" y="0"/>
                  </a:moveTo>
                  <a:lnTo>
                    <a:pt x="0" y="4191"/>
                  </a:lnTo>
                  <a:lnTo>
                    <a:pt x="53149" y="4191"/>
                  </a:lnTo>
                </a:path>
              </a:pathLst>
            </a:cu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2986;p466">
              <a:extLst>
                <a:ext uri="{FF2B5EF4-FFF2-40B4-BE49-F238E27FC236}">
                  <a16:creationId xmlns:a16="http://schemas.microsoft.com/office/drawing/2014/main" id="{186ACBF4-5AB2-2448-BD2A-2E573FD51D50}"/>
                </a:ext>
              </a:extLst>
            </p:cNvPr>
            <p:cNvSpPr/>
            <p:nvPr/>
          </p:nvSpPr>
          <p:spPr>
            <a:xfrm flipH="1">
              <a:off x="6936916" y="1407013"/>
              <a:ext cx="1352509" cy="123593"/>
            </a:xfrm>
            <a:custGeom>
              <a:avLst/>
              <a:gdLst/>
              <a:ahLst/>
              <a:cxnLst/>
              <a:rect l="l" t="t" r="r" b="b"/>
              <a:pathLst>
                <a:path w="53149" h="4191" extrusionOk="0">
                  <a:moveTo>
                    <a:pt x="0" y="0"/>
                  </a:moveTo>
                  <a:lnTo>
                    <a:pt x="0" y="4191"/>
                  </a:lnTo>
                  <a:lnTo>
                    <a:pt x="53149" y="4191"/>
                  </a:lnTo>
                </a:path>
              </a:pathLst>
            </a:cu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2" name="Google Shape;2987;p466">
            <a:extLst>
              <a:ext uri="{FF2B5EF4-FFF2-40B4-BE49-F238E27FC236}">
                <a16:creationId xmlns:a16="http://schemas.microsoft.com/office/drawing/2014/main" id="{CC3EA0C3-E975-924C-B04C-AB65ED1ABAF6}"/>
              </a:ext>
            </a:extLst>
          </p:cNvPr>
          <p:cNvGrpSpPr/>
          <p:nvPr/>
        </p:nvGrpSpPr>
        <p:grpSpPr>
          <a:xfrm>
            <a:off x="7803663" y="4351137"/>
            <a:ext cx="995533" cy="239756"/>
            <a:chOff x="1657875" y="1879650"/>
            <a:chExt cx="628300" cy="148050"/>
          </a:xfrm>
        </p:grpSpPr>
        <p:sp>
          <p:nvSpPr>
            <p:cNvPr id="96" name="Google Shape;2988;p466">
              <a:extLst>
                <a:ext uri="{FF2B5EF4-FFF2-40B4-BE49-F238E27FC236}">
                  <a16:creationId xmlns:a16="http://schemas.microsoft.com/office/drawing/2014/main" id="{D670FFB6-2B49-B84F-812E-2F5CB55225BF}"/>
                </a:ext>
              </a:extLst>
            </p:cNvPr>
            <p:cNvSpPr/>
            <p:nvPr/>
          </p:nvSpPr>
          <p:spPr>
            <a:xfrm>
              <a:off x="1657875" y="1879650"/>
              <a:ext cx="195275" cy="148050"/>
            </a:xfrm>
            <a:custGeom>
              <a:avLst/>
              <a:gdLst/>
              <a:ahLst/>
              <a:cxnLst/>
              <a:rect l="l" t="t" r="r" b="b"/>
              <a:pathLst>
                <a:path w="7811" h="5922" extrusionOk="0">
                  <a:moveTo>
                    <a:pt x="3906" y="1"/>
                  </a:moveTo>
                  <a:lnTo>
                    <a:pt x="3811" y="32"/>
                  </a:lnTo>
                  <a:lnTo>
                    <a:pt x="3685" y="158"/>
                  </a:lnTo>
                  <a:lnTo>
                    <a:pt x="3559" y="252"/>
                  </a:lnTo>
                  <a:lnTo>
                    <a:pt x="3496" y="284"/>
                  </a:lnTo>
                  <a:lnTo>
                    <a:pt x="3370" y="315"/>
                  </a:lnTo>
                  <a:lnTo>
                    <a:pt x="3182" y="284"/>
                  </a:lnTo>
                  <a:lnTo>
                    <a:pt x="3024" y="189"/>
                  </a:lnTo>
                  <a:lnTo>
                    <a:pt x="2835" y="126"/>
                  </a:lnTo>
                  <a:lnTo>
                    <a:pt x="2646" y="64"/>
                  </a:lnTo>
                  <a:lnTo>
                    <a:pt x="2489" y="95"/>
                  </a:lnTo>
                  <a:lnTo>
                    <a:pt x="2331" y="221"/>
                  </a:lnTo>
                  <a:lnTo>
                    <a:pt x="2205" y="378"/>
                  </a:lnTo>
                  <a:lnTo>
                    <a:pt x="2111" y="599"/>
                  </a:lnTo>
                  <a:lnTo>
                    <a:pt x="1733" y="1701"/>
                  </a:lnTo>
                  <a:lnTo>
                    <a:pt x="1733" y="1796"/>
                  </a:lnTo>
                  <a:lnTo>
                    <a:pt x="1733" y="1859"/>
                  </a:lnTo>
                  <a:lnTo>
                    <a:pt x="1796" y="1953"/>
                  </a:lnTo>
                  <a:lnTo>
                    <a:pt x="1985" y="2205"/>
                  </a:lnTo>
                  <a:lnTo>
                    <a:pt x="2300" y="2457"/>
                  </a:lnTo>
                  <a:lnTo>
                    <a:pt x="2709" y="2740"/>
                  </a:lnTo>
                  <a:lnTo>
                    <a:pt x="3213" y="2992"/>
                  </a:lnTo>
                  <a:lnTo>
                    <a:pt x="3528" y="3118"/>
                  </a:lnTo>
                  <a:lnTo>
                    <a:pt x="3811" y="3213"/>
                  </a:lnTo>
                  <a:lnTo>
                    <a:pt x="4158" y="3276"/>
                  </a:lnTo>
                  <a:lnTo>
                    <a:pt x="4473" y="3339"/>
                  </a:lnTo>
                  <a:lnTo>
                    <a:pt x="4851" y="3402"/>
                  </a:lnTo>
                  <a:lnTo>
                    <a:pt x="5197" y="3402"/>
                  </a:lnTo>
                  <a:lnTo>
                    <a:pt x="5638" y="3370"/>
                  </a:lnTo>
                  <a:lnTo>
                    <a:pt x="5827" y="3339"/>
                  </a:lnTo>
                  <a:lnTo>
                    <a:pt x="6016" y="3276"/>
                  </a:lnTo>
                  <a:lnTo>
                    <a:pt x="6205" y="3181"/>
                  </a:lnTo>
                  <a:lnTo>
                    <a:pt x="6331" y="3055"/>
                  </a:lnTo>
                  <a:lnTo>
                    <a:pt x="6425" y="2898"/>
                  </a:lnTo>
                  <a:lnTo>
                    <a:pt x="6457" y="2677"/>
                  </a:lnTo>
                  <a:lnTo>
                    <a:pt x="6457" y="2551"/>
                  </a:lnTo>
                  <a:lnTo>
                    <a:pt x="6142" y="1229"/>
                  </a:lnTo>
                  <a:lnTo>
                    <a:pt x="6079" y="1040"/>
                  </a:lnTo>
                  <a:lnTo>
                    <a:pt x="5984" y="882"/>
                  </a:lnTo>
                  <a:lnTo>
                    <a:pt x="5795" y="725"/>
                  </a:lnTo>
                  <a:lnTo>
                    <a:pt x="5512" y="536"/>
                  </a:lnTo>
                  <a:lnTo>
                    <a:pt x="5134" y="378"/>
                  </a:lnTo>
                  <a:lnTo>
                    <a:pt x="4693" y="189"/>
                  </a:lnTo>
                  <a:lnTo>
                    <a:pt x="4284" y="64"/>
                  </a:lnTo>
                  <a:lnTo>
                    <a:pt x="3969" y="1"/>
                  </a:lnTo>
                  <a:close/>
                  <a:moveTo>
                    <a:pt x="1575" y="2079"/>
                  </a:moveTo>
                  <a:lnTo>
                    <a:pt x="1040" y="2142"/>
                  </a:lnTo>
                  <a:lnTo>
                    <a:pt x="788" y="2173"/>
                  </a:lnTo>
                  <a:lnTo>
                    <a:pt x="536" y="2268"/>
                  </a:lnTo>
                  <a:lnTo>
                    <a:pt x="316" y="2394"/>
                  </a:lnTo>
                  <a:lnTo>
                    <a:pt x="158" y="2551"/>
                  </a:lnTo>
                  <a:lnTo>
                    <a:pt x="95" y="2646"/>
                  </a:lnTo>
                  <a:lnTo>
                    <a:pt x="32" y="2772"/>
                  </a:lnTo>
                  <a:lnTo>
                    <a:pt x="1" y="2898"/>
                  </a:lnTo>
                  <a:lnTo>
                    <a:pt x="1" y="3024"/>
                  </a:lnTo>
                  <a:lnTo>
                    <a:pt x="32" y="3276"/>
                  </a:lnTo>
                  <a:lnTo>
                    <a:pt x="127" y="3528"/>
                  </a:lnTo>
                  <a:lnTo>
                    <a:pt x="284" y="3780"/>
                  </a:lnTo>
                  <a:lnTo>
                    <a:pt x="505" y="4032"/>
                  </a:lnTo>
                  <a:lnTo>
                    <a:pt x="788" y="4283"/>
                  </a:lnTo>
                  <a:lnTo>
                    <a:pt x="1103" y="4504"/>
                  </a:lnTo>
                  <a:lnTo>
                    <a:pt x="1449" y="4724"/>
                  </a:lnTo>
                  <a:lnTo>
                    <a:pt x="1827" y="4945"/>
                  </a:lnTo>
                  <a:lnTo>
                    <a:pt x="2237" y="5165"/>
                  </a:lnTo>
                  <a:lnTo>
                    <a:pt x="2678" y="5354"/>
                  </a:lnTo>
                  <a:lnTo>
                    <a:pt x="3150" y="5512"/>
                  </a:lnTo>
                  <a:lnTo>
                    <a:pt x="3591" y="5638"/>
                  </a:lnTo>
                  <a:lnTo>
                    <a:pt x="4063" y="5764"/>
                  </a:lnTo>
                  <a:lnTo>
                    <a:pt x="4567" y="5858"/>
                  </a:lnTo>
                  <a:lnTo>
                    <a:pt x="5008" y="5890"/>
                  </a:lnTo>
                  <a:lnTo>
                    <a:pt x="5480" y="5921"/>
                  </a:lnTo>
                  <a:lnTo>
                    <a:pt x="5827" y="5890"/>
                  </a:lnTo>
                  <a:lnTo>
                    <a:pt x="6110" y="5890"/>
                  </a:lnTo>
                  <a:lnTo>
                    <a:pt x="6394" y="5827"/>
                  </a:lnTo>
                  <a:lnTo>
                    <a:pt x="6646" y="5764"/>
                  </a:lnTo>
                  <a:lnTo>
                    <a:pt x="6835" y="5701"/>
                  </a:lnTo>
                  <a:lnTo>
                    <a:pt x="7024" y="5606"/>
                  </a:lnTo>
                  <a:lnTo>
                    <a:pt x="7213" y="5512"/>
                  </a:lnTo>
                  <a:lnTo>
                    <a:pt x="7338" y="5417"/>
                  </a:lnTo>
                  <a:lnTo>
                    <a:pt x="7464" y="5291"/>
                  </a:lnTo>
                  <a:lnTo>
                    <a:pt x="7559" y="5165"/>
                  </a:lnTo>
                  <a:lnTo>
                    <a:pt x="7716" y="4913"/>
                  </a:lnTo>
                  <a:lnTo>
                    <a:pt x="7779" y="4661"/>
                  </a:lnTo>
                  <a:lnTo>
                    <a:pt x="7811" y="4409"/>
                  </a:lnTo>
                  <a:lnTo>
                    <a:pt x="7779" y="4220"/>
                  </a:lnTo>
                  <a:lnTo>
                    <a:pt x="7716" y="4000"/>
                  </a:lnTo>
                  <a:lnTo>
                    <a:pt x="7622" y="3811"/>
                  </a:lnTo>
                  <a:lnTo>
                    <a:pt x="7496" y="3622"/>
                  </a:lnTo>
                  <a:lnTo>
                    <a:pt x="7307" y="3433"/>
                  </a:lnTo>
                  <a:lnTo>
                    <a:pt x="7087" y="3244"/>
                  </a:lnTo>
                  <a:lnTo>
                    <a:pt x="6835" y="3087"/>
                  </a:lnTo>
                  <a:lnTo>
                    <a:pt x="6551" y="2929"/>
                  </a:lnTo>
                  <a:lnTo>
                    <a:pt x="6614" y="3244"/>
                  </a:lnTo>
                  <a:lnTo>
                    <a:pt x="6614" y="3370"/>
                  </a:lnTo>
                  <a:lnTo>
                    <a:pt x="6583" y="3559"/>
                  </a:lnTo>
                  <a:lnTo>
                    <a:pt x="6488" y="3748"/>
                  </a:lnTo>
                  <a:lnTo>
                    <a:pt x="6362" y="3906"/>
                  </a:lnTo>
                  <a:lnTo>
                    <a:pt x="6173" y="4032"/>
                  </a:lnTo>
                  <a:lnTo>
                    <a:pt x="5953" y="4126"/>
                  </a:lnTo>
                  <a:lnTo>
                    <a:pt x="5701" y="4189"/>
                  </a:lnTo>
                  <a:lnTo>
                    <a:pt x="5417" y="4220"/>
                  </a:lnTo>
                  <a:lnTo>
                    <a:pt x="5134" y="4252"/>
                  </a:lnTo>
                  <a:lnTo>
                    <a:pt x="4756" y="4252"/>
                  </a:lnTo>
                  <a:lnTo>
                    <a:pt x="4410" y="4189"/>
                  </a:lnTo>
                  <a:lnTo>
                    <a:pt x="4063" y="4126"/>
                  </a:lnTo>
                  <a:lnTo>
                    <a:pt x="3748" y="4063"/>
                  </a:lnTo>
                  <a:lnTo>
                    <a:pt x="3433" y="3969"/>
                  </a:lnTo>
                  <a:lnTo>
                    <a:pt x="3150" y="3843"/>
                  </a:lnTo>
                  <a:lnTo>
                    <a:pt x="2867" y="3717"/>
                  </a:lnTo>
                  <a:lnTo>
                    <a:pt x="2583" y="3591"/>
                  </a:lnTo>
                  <a:lnTo>
                    <a:pt x="2363" y="3465"/>
                  </a:lnTo>
                  <a:lnTo>
                    <a:pt x="2142" y="3307"/>
                  </a:lnTo>
                  <a:lnTo>
                    <a:pt x="1953" y="3150"/>
                  </a:lnTo>
                  <a:lnTo>
                    <a:pt x="1796" y="2992"/>
                  </a:lnTo>
                  <a:lnTo>
                    <a:pt x="1670" y="2835"/>
                  </a:lnTo>
                  <a:lnTo>
                    <a:pt x="1607" y="2677"/>
                  </a:lnTo>
                  <a:lnTo>
                    <a:pt x="1544" y="2520"/>
                  </a:lnTo>
                  <a:lnTo>
                    <a:pt x="1512" y="2394"/>
                  </a:lnTo>
                  <a:lnTo>
                    <a:pt x="1544" y="2205"/>
                  </a:lnTo>
                  <a:lnTo>
                    <a:pt x="1575" y="2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89;p466">
              <a:extLst>
                <a:ext uri="{FF2B5EF4-FFF2-40B4-BE49-F238E27FC236}">
                  <a16:creationId xmlns:a16="http://schemas.microsoft.com/office/drawing/2014/main" id="{B90B43F8-D4A7-6F43-BCAF-9E1F78785A41}"/>
                </a:ext>
              </a:extLst>
            </p:cNvPr>
            <p:cNvSpPr/>
            <p:nvPr/>
          </p:nvSpPr>
          <p:spPr>
            <a:xfrm>
              <a:off x="1701175" y="1879650"/>
              <a:ext cx="118125" cy="85050"/>
            </a:xfrm>
            <a:custGeom>
              <a:avLst/>
              <a:gdLst/>
              <a:ahLst/>
              <a:cxnLst/>
              <a:rect l="l" t="t" r="r" b="b"/>
              <a:pathLst>
                <a:path w="4725" h="3402" fill="none" extrusionOk="0">
                  <a:moveTo>
                    <a:pt x="3465" y="3402"/>
                  </a:moveTo>
                  <a:lnTo>
                    <a:pt x="3465" y="3402"/>
                  </a:lnTo>
                  <a:lnTo>
                    <a:pt x="3906" y="3370"/>
                  </a:lnTo>
                  <a:lnTo>
                    <a:pt x="4095" y="3339"/>
                  </a:lnTo>
                  <a:lnTo>
                    <a:pt x="4284" y="3276"/>
                  </a:lnTo>
                  <a:lnTo>
                    <a:pt x="4473" y="3181"/>
                  </a:lnTo>
                  <a:lnTo>
                    <a:pt x="4599" y="3055"/>
                  </a:lnTo>
                  <a:lnTo>
                    <a:pt x="4693" y="2898"/>
                  </a:lnTo>
                  <a:lnTo>
                    <a:pt x="4725" y="2677"/>
                  </a:lnTo>
                  <a:lnTo>
                    <a:pt x="4725" y="2677"/>
                  </a:lnTo>
                  <a:lnTo>
                    <a:pt x="4725" y="2551"/>
                  </a:lnTo>
                  <a:lnTo>
                    <a:pt x="4410" y="1229"/>
                  </a:lnTo>
                  <a:lnTo>
                    <a:pt x="4410" y="1229"/>
                  </a:lnTo>
                  <a:lnTo>
                    <a:pt x="4347" y="1040"/>
                  </a:lnTo>
                  <a:lnTo>
                    <a:pt x="4252" y="882"/>
                  </a:lnTo>
                  <a:lnTo>
                    <a:pt x="4063" y="725"/>
                  </a:lnTo>
                  <a:lnTo>
                    <a:pt x="3780" y="536"/>
                  </a:lnTo>
                  <a:lnTo>
                    <a:pt x="3780" y="536"/>
                  </a:lnTo>
                  <a:lnTo>
                    <a:pt x="3402" y="378"/>
                  </a:lnTo>
                  <a:lnTo>
                    <a:pt x="2961" y="189"/>
                  </a:lnTo>
                  <a:lnTo>
                    <a:pt x="2552" y="64"/>
                  </a:lnTo>
                  <a:lnTo>
                    <a:pt x="2237" y="1"/>
                  </a:lnTo>
                  <a:lnTo>
                    <a:pt x="2237" y="1"/>
                  </a:lnTo>
                  <a:lnTo>
                    <a:pt x="2174" y="1"/>
                  </a:lnTo>
                  <a:lnTo>
                    <a:pt x="2079" y="32"/>
                  </a:lnTo>
                  <a:lnTo>
                    <a:pt x="1953" y="158"/>
                  </a:lnTo>
                  <a:lnTo>
                    <a:pt x="1827" y="252"/>
                  </a:lnTo>
                  <a:lnTo>
                    <a:pt x="1764" y="284"/>
                  </a:lnTo>
                  <a:lnTo>
                    <a:pt x="1638" y="315"/>
                  </a:lnTo>
                  <a:lnTo>
                    <a:pt x="1638" y="315"/>
                  </a:lnTo>
                  <a:lnTo>
                    <a:pt x="1450" y="284"/>
                  </a:lnTo>
                  <a:lnTo>
                    <a:pt x="1292" y="189"/>
                  </a:lnTo>
                  <a:lnTo>
                    <a:pt x="1103" y="126"/>
                  </a:lnTo>
                  <a:lnTo>
                    <a:pt x="914" y="64"/>
                  </a:lnTo>
                  <a:lnTo>
                    <a:pt x="914" y="64"/>
                  </a:lnTo>
                  <a:lnTo>
                    <a:pt x="757" y="95"/>
                  </a:lnTo>
                  <a:lnTo>
                    <a:pt x="599" y="221"/>
                  </a:lnTo>
                  <a:lnTo>
                    <a:pt x="473" y="378"/>
                  </a:lnTo>
                  <a:lnTo>
                    <a:pt x="379" y="599"/>
                  </a:lnTo>
                  <a:lnTo>
                    <a:pt x="379" y="599"/>
                  </a:lnTo>
                  <a:lnTo>
                    <a:pt x="1" y="1701"/>
                  </a:lnTo>
                  <a:lnTo>
                    <a:pt x="1" y="1701"/>
                  </a:lnTo>
                  <a:lnTo>
                    <a:pt x="1" y="1796"/>
                  </a:lnTo>
                  <a:lnTo>
                    <a:pt x="1" y="1796"/>
                  </a:lnTo>
                  <a:lnTo>
                    <a:pt x="1" y="1859"/>
                  </a:lnTo>
                  <a:lnTo>
                    <a:pt x="64" y="1953"/>
                  </a:lnTo>
                  <a:lnTo>
                    <a:pt x="253" y="2205"/>
                  </a:lnTo>
                  <a:lnTo>
                    <a:pt x="568" y="2457"/>
                  </a:lnTo>
                  <a:lnTo>
                    <a:pt x="977" y="2740"/>
                  </a:lnTo>
                  <a:lnTo>
                    <a:pt x="1481" y="2992"/>
                  </a:lnTo>
                  <a:lnTo>
                    <a:pt x="1796" y="3118"/>
                  </a:lnTo>
                  <a:lnTo>
                    <a:pt x="2079" y="3213"/>
                  </a:lnTo>
                  <a:lnTo>
                    <a:pt x="2426" y="3276"/>
                  </a:lnTo>
                  <a:lnTo>
                    <a:pt x="2741" y="3339"/>
                  </a:lnTo>
                  <a:lnTo>
                    <a:pt x="3119" y="3402"/>
                  </a:lnTo>
                  <a:lnTo>
                    <a:pt x="3465" y="34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90;p466">
              <a:extLst>
                <a:ext uri="{FF2B5EF4-FFF2-40B4-BE49-F238E27FC236}">
                  <a16:creationId xmlns:a16="http://schemas.microsoft.com/office/drawing/2014/main" id="{58AE0772-FDD1-1445-951F-BAF2407F881D}"/>
                </a:ext>
              </a:extLst>
            </p:cNvPr>
            <p:cNvSpPr/>
            <p:nvPr/>
          </p:nvSpPr>
          <p:spPr>
            <a:xfrm>
              <a:off x="1657875" y="1931625"/>
              <a:ext cx="195275" cy="96075"/>
            </a:xfrm>
            <a:custGeom>
              <a:avLst/>
              <a:gdLst/>
              <a:ahLst/>
              <a:cxnLst/>
              <a:rect l="l" t="t" r="r" b="b"/>
              <a:pathLst>
                <a:path w="7811" h="3843" fill="none" extrusionOk="0">
                  <a:moveTo>
                    <a:pt x="6551" y="850"/>
                  </a:moveTo>
                  <a:lnTo>
                    <a:pt x="6551" y="850"/>
                  </a:lnTo>
                  <a:lnTo>
                    <a:pt x="6614" y="1165"/>
                  </a:lnTo>
                  <a:lnTo>
                    <a:pt x="6614" y="1291"/>
                  </a:lnTo>
                  <a:lnTo>
                    <a:pt x="6614" y="1291"/>
                  </a:lnTo>
                  <a:lnTo>
                    <a:pt x="6583" y="1480"/>
                  </a:lnTo>
                  <a:lnTo>
                    <a:pt x="6488" y="1669"/>
                  </a:lnTo>
                  <a:lnTo>
                    <a:pt x="6362" y="1827"/>
                  </a:lnTo>
                  <a:lnTo>
                    <a:pt x="6173" y="1953"/>
                  </a:lnTo>
                  <a:lnTo>
                    <a:pt x="5953" y="2047"/>
                  </a:lnTo>
                  <a:lnTo>
                    <a:pt x="5701" y="2110"/>
                  </a:lnTo>
                  <a:lnTo>
                    <a:pt x="5417" y="2141"/>
                  </a:lnTo>
                  <a:lnTo>
                    <a:pt x="5134" y="2173"/>
                  </a:lnTo>
                  <a:lnTo>
                    <a:pt x="5134" y="2173"/>
                  </a:lnTo>
                  <a:lnTo>
                    <a:pt x="4756" y="2173"/>
                  </a:lnTo>
                  <a:lnTo>
                    <a:pt x="4410" y="2110"/>
                  </a:lnTo>
                  <a:lnTo>
                    <a:pt x="4063" y="2047"/>
                  </a:lnTo>
                  <a:lnTo>
                    <a:pt x="3748" y="1984"/>
                  </a:lnTo>
                  <a:lnTo>
                    <a:pt x="3433" y="1890"/>
                  </a:lnTo>
                  <a:lnTo>
                    <a:pt x="3150" y="1764"/>
                  </a:lnTo>
                  <a:lnTo>
                    <a:pt x="2867" y="1638"/>
                  </a:lnTo>
                  <a:lnTo>
                    <a:pt x="2583" y="1512"/>
                  </a:lnTo>
                  <a:lnTo>
                    <a:pt x="2363" y="1386"/>
                  </a:lnTo>
                  <a:lnTo>
                    <a:pt x="2142" y="1228"/>
                  </a:lnTo>
                  <a:lnTo>
                    <a:pt x="1953" y="1071"/>
                  </a:lnTo>
                  <a:lnTo>
                    <a:pt x="1796" y="913"/>
                  </a:lnTo>
                  <a:lnTo>
                    <a:pt x="1670" y="756"/>
                  </a:lnTo>
                  <a:lnTo>
                    <a:pt x="1607" y="598"/>
                  </a:lnTo>
                  <a:lnTo>
                    <a:pt x="1544" y="441"/>
                  </a:lnTo>
                  <a:lnTo>
                    <a:pt x="1512" y="315"/>
                  </a:lnTo>
                  <a:lnTo>
                    <a:pt x="1512" y="315"/>
                  </a:lnTo>
                  <a:lnTo>
                    <a:pt x="1544" y="126"/>
                  </a:lnTo>
                  <a:lnTo>
                    <a:pt x="1575" y="0"/>
                  </a:lnTo>
                  <a:lnTo>
                    <a:pt x="1575" y="0"/>
                  </a:lnTo>
                  <a:lnTo>
                    <a:pt x="1040" y="63"/>
                  </a:lnTo>
                  <a:lnTo>
                    <a:pt x="788" y="94"/>
                  </a:lnTo>
                  <a:lnTo>
                    <a:pt x="536" y="189"/>
                  </a:lnTo>
                  <a:lnTo>
                    <a:pt x="316" y="315"/>
                  </a:lnTo>
                  <a:lnTo>
                    <a:pt x="158" y="472"/>
                  </a:lnTo>
                  <a:lnTo>
                    <a:pt x="95" y="567"/>
                  </a:lnTo>
                  <a:lnTo>
                    <a:pt x="32" y="693"/>
                  </a:lnTo>
                  <a:lnTo>
                    <a:pt x="1" y="819"/>
                  </a:lnTo>
                  <a:lnTo>
                    <a:pt x="1" y="945"/>
                  </a:lnTo>
                  <a:lnTo>
                    <a:pt x="1" y="945"/>
                  </a:lnTo>
                  <a:lnTo>
                    <a:pt x="32" y="1197"/>
                  </a:lnTo>
                  <a:lnTo>
                    <a:pt x="127" y="1449"/>
                  </a:lnTo>
                  <a:lnTo>
                    <a:pt x="284" y="1701"/>
                  </a:lnTo>
                  <a:lnTo>
                    <a:pt x="505" y="1953"/>
                  </a:lnTo>
                  <a:lnTo>
                    <a:pt x="788" y="2204"/>
                  </a:lnTo>
                  <a:lnTo>
                    <a:pt x="1103" y="2425"/>
                  </a:lnTo>
                  <a:lnTo>
                    <a:pt x="1449" y="2645"/>
                  </a:lnTo>
                  <a:lnTo>
                    <a:pt x="1827" y="2866"/>
                  </a:lnTo>
                  <a:lnTo>
                    <a:pt x="2237" y="3086"/>
                  </a:lnTo>
                  <a:lnTo>
                    <a:pt x="2678" y="3275"/>
                  </a:lnTo>
                  <a:lnTo>
                    <a:pt x="3150" y="3433"/>
                  </a:lnTo>
                  <a:lnTo>
                    <a:pt x="3591" y="3559"/>
                  </a:lnTo>
                  <a:lnTo>
                    <a:pt x="4063" y="3685"/>
                  </a:lnTo>
                  <a:lnTo>
                    <a:pt x="4567" y="3779"/>
                  </a:lnTo>
                  <a:lnTo>
                    <a:pt x="5008" y="3811"/>
                  </a:lnTo>
                  <a:lnTo>
                    <a:pt x="5480" y="3842"/>
                  </a:lnTo>
                  <a:lnTo>
                    <a:pt x="5480" y="3842"/>
                  </a:lnTo>
                  <a:lnTo>
                    <a:pt x="5827" y="3811"/>
                  </a:lnTo>
                  <a:lnTo>
                    <a:pt x="6110" y="3811"/>
                  </a:lnTo>
                  <a:lnTo>
                    <a:pt x="6394" y="3748"/>
                  </a:lnTo>
                  <a:lnTo>
                    <a:pt x="6646" y="3685"/>
                  </a:lnTo>
                  <a:lnTo>
                    <a:pt x="6835" y="3622"/>
                  </a:lnTo>
                  <a:lnTo>
                    <a:pt x="7024" y="3527"/>
                  </a:lnTo>
                  <a:lnTo>
                    <a:pt x="7213" y="3433"/>
                  </a:lnTo>
                  <a:lnTo>
                    <a:pt x="7338" y="3338"/>
                  </a:lnTo>
                  <a:lnTo>
                    <a:pt x="7464" y="3212"/>
                  </a:lnTo>
                  <a:lnTo>
                    <a:pt x="7559" y="3086"/>
                  </a:lnTo>
                  <a:lnTo>
                    <a:pt x="7716" y="2834"/>
                  </a:lnTo>
                  <a:lnTo>
                    <a:pt x="7779" y="2582"/>
                  </a:lnTo>
                  <a:lnTo>
                    <a:pt x="7811" y="2330"/>
                  </a:lnTo>
                  <a:lnTo>
                    <a:pt x="7811" y="2330"/>
                  </a:lnTo>
                  <a:lnTo>
                    <a:pt x="7779" y="2141"/>
                  </a:lnTo>
                  <a:lnTo>
                    <a:pt x="7716" y="1921"/>
                  </a:lnTo>
                  <a:lnTo>
                    <a:pt x="7622" y="1732"/>
                  </a:lnTo>
                  <a:lnTo>
                    <a:pt x="7496" y="1543"/>
                  </a:lnTo>
                  <a:lnTo>
                    <a:pt x="7307" y="1354"/>
                  </a:lnTo>
                  <a:lnTo>
                    <a:pt x="7087" y="1165"/>
                  </a:lnTo>
                  <a:lnTo>
                    <a:pt x="6835" y="1008"/>
                  </a:lnTo>
                  <a:lnTo>
                    <a:pt x="6551" y="85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91;p466">
              <a:extLst>
                <a:ext uri="{FF2B5EF4-FFF2-40B4-BE49-F238E27FC236}">
                  <a16:creationId xmlns:a16="http://schemas.microsoft.com/office/drawing/2014/main" id="{8D10FFDD-D495-5144-B0F0-6D0F7B65DC2A}"/>
                </a:ext>
              </a:extLst>
            </p:cNvPr>
            <p:cNvSpPr/>
            <p:nvPr/>
          </p:nvSpPr>
          <p:spPr>
            <a:xfrm>
              <a:off x="1889350" y="1912725"/>
              <a:ext cx="396825" cy="80325"/>
            </a:xfrm>
            <a:custGeom>
              <a:avLst/>
              <a:gdLst/>
              <a:ahLst/>
              <a:cxnLst/>
              <a:rect l="l" t="t" r="r" b="b"/>
              <a:pathLst>
                <a:path w="15873" h="3213" extrusionOk="0">
                  <a:moveTo>
                    <a:pt x="1638" y="788"/>
                  </a:moveTo>
                  <a:lnTo>
                    <a:pt x="1764" y="882"/>
                  </a:lnTo>
                  <a:lnTo>
                    <a:pt x="1827" y="976"/>
                  </a:lnTo>
                  <a:lnTo>
                    <a:pt x="1859" y="1102"/>
                  </a:lnTo>
                  <a:lnTo>
                    <a:pt x="1827" y="1260"/>
                  </a:lnTo>
                  <a:lnTo>
                    <a:pt x="1764" y="1354"/>
                  </a:lnTo>
                  <a:lnTo>
                    <a:pt x="1638" y="1417"/>
                  </a:lnTo>
                  <a:lnTo>
                    <a:pt x="1481" y="1449"/>
                  </a:lnTo>
                  <a:lnTo>
                    <a:pt x="756" y="1449"/>
                  </a:lnTo>
                  <a:lnTo>
                    <a:pt x="756" y="788"/>
                  </a:lnTo>
                  <a:close/>
                  <a:moveTo>
                    <a:pt x="3874" y="1417"/>
                  </a:moveTo>
                  <a:lnTo>
                    <a:pt x="4032" y="1449"/>
                  </a:lnTo>
                  <a:lnTo>
                    <a:pt x="4158" y="1512"/>
                  </a:lnTo>
                  <a:lnTo>
                    <a:pt x="4252" y="1638"/>
                  </a:lnTo>
                  <a:lnTo>
                    <a:pt x="4346" y="1764"/>
                  </a:lnTo>
                  <a:lnTo>
                    <a:pt x="3370" y="1764"/>
                  </a:lnTo>
                  <a:lnTo>
                    <a:pt x="3465" y="1606"/>
                  </a:lnTo>
                  <a:lnTo>
                    <a:pt x="3559" y="1512"/>
                  </a:lnTo>
                  <a:lnTo>
                    <a:pt x="3685" y="1449"/>
                  </a:lnTo>
                  <a:lnTo>
                    <a:pt x="3874" y="1417"/>
                  </a:lnTo>
                  <a:close/>
                  <a:moveTo>
                    <a:pt x="6677" y="1449"/>
                  </a:moveTo>
                  <a:lnTo>
                    <a:pt x="6803" y="1480"/>
                  </a:lnTo>
                  <a:lnTo>
                    <a:pt x="6929" y="1543"/>
                  </a:lnTo>
                  <a:lnTo>
                    <a:pt x="7023" y="1606"/>
                  </a:lnTo>
                  <a:lnTo>
                    <a:pt x="7023" y="2425"/>
                  </a:lnTo>
                  <a:lnTo>
                    <a:pt x="6929" y="2488"/>
                  </a:lnTo>
                  <a:lnTo>
                    <a:pt x="6803" y="2551"/>
                  </a:lnTo>
                  <a:lnTo>
                    <a:pt x="6677" y="2583"/>
                  </a:lnTo>
                  <a:lnTo>
                    <a:pt x="6425" y="2583"/>
                  </a:lnTo>
                  <a:lnTo>
                    <a:pt x="6299" y="2551"/>
                  </a:lnTo>
                  <a:lnTo>
                    <a:pt x="6205" y="2488"/>
                  </a:lnTo>
                  <a:lnTo>
                    <a:pt x="6110" y="2425"/>
                  </a:lnTo>
                  <a:lnTo>
                    <a:pt x="6047" y="2331"/>
                  </a:lnTo>
                  <a:lnTo>
                    <a:pt x="5984" y="2236"/>
                  </a:lnTo>
                  <a:lnTo>
                    <a:pt x="5953" y="2142"/>
                  </a:lnTo>
                  <a:lnTo>
                    <a:pt x="5953" y="2016"/>
                  </a:lnTo>
                  <a:lnTo>
                    <a:pt x="5953" y="1890"/>
                  </a:lnTo>
                  <a:lnTo>
                    <a:pt x="5984" y="1795"/>
                  </a:lnTo>
                  <a:lnTo>
                    <a:pt x="6047" y="1701"/>
                  </a:lnTo>
                  <a:lnTo>
                    <a:pt x="6110" y="1606"/>
                  </a:lnTo>
                  <a:lnTo>
                    <a:pt x="6205" y="1543"/>
                  </a:lnTo>
                  <a:lnTo>
                    <a:pt x="6299" y="1480"/>
                  </a:lnTo>
                  <a:lnTo>
                    <a:pt x="6425" y="1449"/>
                  </a:lnTo>
                  <a:close/>
                  <a:moveTo>
                    <a:pt x="12944" y="2268"/>
                  </a:moveTo>
                  <a:lnTo>
                    <a:pt x="13133" y="2299"/>
                  </a:lnTo>
                  <a:lnTo>
                    <a:pt x="13133" y="2614"/>
                  </a:lnTo>
                  <a:lnTo>
                    <a:pt x="12944" y="2677"/>
                  </a:lnTo>
                  <a:lnTo>
                    <a:pt x="12723" y="2709"/>
                  </a:lnTo>
                  <a:lnTo>
                    <a:pt x="12566" y="2709"/>
                  </a:lnTo>
                  <a:lnTo>
                    <a:pt x="12440" y="2646"/>
                  </a:lnTo>
                  <a:lnTo>
                    <a:pt x="12377" y="2583"/>
                  </a:lnTo>
                  <a:lnTo>
                    <a:pt x="12346" y="2488"/>
                  </a:lnTo>
                  <a:lnTo>
                    <a:pt x="12377" y="2394"/>
                  </a:lnTo>
                  <a:lnTo>
                    <a:pt x="12471" y="2299"/>
                  </a:lnTo>
                  <a:lnTo>
                    <a:pt x="12566" y="2268"/>
                  </a:lnTo>
                  <a:close/>
                  <a:moveTo>
                    <a:pt x="1" y="126"/>
                  </a:moveTo>
                  <a:lnTo>
                    <a:pt x="1" y="3149"/>
                  </a:lnTo>
                  <a:lnTo>
                    <a:pt x="756" y="3149"/>
                  </a:lnTo>
                  <a:lnTo>
                    <a:pt x="756" y="2047"/>
                  </a:lnTo>
                  <a:lnTo>
                    <a:pt x="1292" y="2047"/>
                  </a:lnTo>
                  <a:lnTo>
                    <a:pt x="1890" y="3149"/>
                  </a:lnTo>
                  <a:lnTo>
                    <a:pt x="2709" y="3149"/>
                  </a:lnTo>
                  <a:lnTo>
                    <a:pt x="2048" y="1953"/>
                  </a:lnTo>
                  <a:lnTo>
                    <a:pt x="2173" y="1890"/>
                  </a:lnTo>
                  <a:lnTo>
                    <a:pt x="2268" y="1795"/>
                  </a:lnTo>
                  <a:lnTo>
                    <a:pt x="2394" y="1701"/>
                  </a:lnTo>
                  <a:lnTo>
                    <a:pt x="2457" y="1606"/>
                  </a:lnTo>
                  <a:lnTo>
                    <a:pt x="2520" y="1480"/>
                  </a:lnTo>
                  <a:lnTo>
                    <a:pt x="2583" y="1386"/>
                  </a:lnTo>
                  <a:lnTo>
                    <a:pt x="2614" y="1228"/>
                  </a:lnTo>
                  <a:lnTo>
                    <a:pt x="2614" y="1102"/>
                  </a:lnTo>
                  <a:lnTo>
                    <a:pt x="2583" y="913"/>
                  </a:lnTo>
                  <a:lnTo>
                    <a:pt x="2520" y="725"/>
                  </a:lnTo>
                  <a:lnTo>
                    <a:pt x="2457" y="567"/>
                  </a:lnTo>
                  <a:lnTo>
                    <a:pt x="2331" y="410"/>
                  </a:lnTo>
                  <a:lnTo>
                    <a:pt x="2173" y="315"/>
                  </a:lnTo>
                  <a:lnTo>
                    <a:pt x="1985" y="221"/>
                  </a:lnTo>
                  <a:lnTo>
                    <a:pt x="1764" y="158"/>
                  </a:lnTo>
                  <a:lnTo>
                    <a:pt x="1544" y="126"/>
                  </a:lnTo>
                  <a:close/>
                  <a:moveTo>
                    <a:pt x="8755" y="126"/>
                  </a:moveTo>
                  <a:lnTo>
                    <a:pt x="8755" y="3149"/>
                  </a:lnTo>
                  <a:lnTo>
                    <a:pt x="9511" y="3149"/>
                  </a:lnTo>
                  <a:lnTo>
                    <a:pt x="9511" y="1984"/>
                  </a:lnTo>
                  <a:lnTo>
                    <a:pt x="10771" y="1984"/>
                  </a:lnTo>
                  <a:lnTo>
                    <a:pt x="10771" y="3149"/>
                  </a:lnTo>
                  <a:lnTo>
                    <a:pt x="11495" y="3149"/>
                  </a:lnTo>
                  <a:lnTo>
                    <a:pt x="11495" y="126"/>
                  </a:lnTo>
                  <a:lnTo>
                    <a:pt x="10771" y="126"/>
                  </a:lnTo>
                  <a:lnTo>
                    <a:pt x="10771" y="1291"/>
                  </a:lnTo>
                  <a:lnTo>
                    <a:pt x="9511" y="1291"/>
                  </a:lnTo>
                  <a:lnTo>
                    <a:pt x="9511" y="126"/>
                  </a:lnTo>
                  <a:close/>
                  <a:moveTo>
                    <a:pt x="7716" y="0"/>
                  </a:moveTo>
                  <a:lnTo>
                    <a:pt x="7023" y="126"/>
                  </a:lnTo>
                  <a:lnTo>
                    <a:pt x="7023" y="1008"/>
                  </a:lnTo>
                  <a:lnTo>
                    <a:pt x="6897" y="945"/>
                  </a:lnTo>
                  <a:lnTo>
                    <a:pt x="6740" y="882"/>
                  </a:lnTo>
                  <a:lnTo>
                    <a:pt x="6582" y="850"/>
                  </a:lnTo>
                  <a:lnTo>
                    <a:pt x="6425" y="850"/>
                  </a:lnTo>
                  <a:lnTo>
                    <a:pt x="6205" y="882"/>
                  </a:lnTo>
                  <a:lnTo>
                    <a:pt x="5984" y="945"/>
                  </a:lnTo>
                  <a:lnTo>
                    <a:pt x="5764" y="1039"/>
                  </a:lnTo>
                  <a:lnTo>
                    <a:pt x="5606" y="1197"/>
                  </a:lnTo>
                  <a:lnTo>
                    <a:pt x="5449" y="1354"/>
                  </a:lnTo>
                  <a:lnTo>
                    <a:pt x="5354" y="1543"/>
                  </a:lnTo>
                  <a:lnTo>
                    <a:pt x="5260" y="1764"/>
                  </a:lnTo>
                  <a:lnTo>
                    <a:pt x="5260" y="2016"/>
                  </a:lnTo>
                  <a:lnTo>
                    <a:pt x="5260" y="2268"/>
                  </a:lnTo>
                  <a:lnTo>
                    <a:pt x="5354" y="2488"/>
                  </a:lnTo>
                  <a:lnTo>
                    <a:pt x="5449" y="2677"/>
                  </a:lnTo>
                  <a:lnTo>
                    <a:pt x="5575" y="2866"/>
                  </a:lnTo>
                  <a:lnTo>
                    <a:pt x="5764" y="2992"/>
                  </a:lnTo>
                  <a:lnTo>
                    <a:pt x="5953" y="3086"/>
                  </a:lnTo>
                  <a:lnTo>
                    <a:pt x="6173" y="3181"/>
                  </a:lnTo>
                  <a:lnTo>
                    <a:pt x="6582" y="3181"/>
                  </a:lnTo>
                  <a:lnTo>
                    <a:pt x="6740" y="3149"/>
                  </a:lnTo>
                  <a:lnTo>
                    <a:pt x="6897" y="3086"/>
                  </a:lnTo>
                  <a:lnTo>
                    <a:pt x="7023" y="2992"/>
                  </a:lnTo>
                  <a:lnTo>
                    <a:pt x="7023" y="3149"/>
                  </a:lnTo>
                  <a:lnTo>
                    <a:pt x="7716" y="3149"/>
                  </a:lnTo>
                  <a:lnTo>
                    <a:pt x="7716" y="0"/>
                  </a:lnTo>
                  <a:close/>
                  <a:moveTo>
                    <a:pt x="15211" y="126"/>
                  </a:moveTo>
                  <a:lnTo>
                    <a:pt x="14518" y="284"/>
                  </a:lnTo>
                  <a:lnTo>
                    <a:pt x="14518" y="882"/>
                  </a:lnTo>
                  <a:lnTo>
                    <a:pt x="14078" y="882"/>
                  </a:lnTo>
                  <a:lnTo>
                    <a:pt x="14078" y="1449"/>
                  </a:lnTo>
                  <a:lnTo>
                    <a:pt x="14518" y="1449"/>
                  </a:lnTo>
                  <a:lnTo>
                    <a:pt x="14518" y="2457"/>
                  </a:lnTo>
                  <a:lnTo>
                    <a:pt x="14550" y="2646"/>
                  </a:lnTo>
                  <a:lnTo>
                    <a:pt x="14581" y="2772"/>
                  </a:lnTo>
                  <a:lnTo>
                    <a:pt x="14644" y="2897"/>
                  </a:lnTo>
                  <a:lnTo>
                    <a:pt x="14739" y="3023"/>
                  </a:lnTo>
                  <a:lnTo>
                    <a:pt x="14865" y="3086"/>
                  </a:lnTo>
                  <a:lnTo>
                    <a:pt x="14991" y="3149"/>
                  </a:lnTo>
                  <a:lnTo>
                    <a:pt x="15180" y="3181"/>
                  </a:lnTo>
                  <a:lnTo>
                    <a:pt x="15589" y="3181"/>
                  </a:lnTo>
                  <a:lnTo>
                    <a:pt x="15841" y="3118"/>
                  </a:lnTo>
                  <a:lnTo>
                    <a:pt x="15841" y="2551"/>
                  </a:lnTo>
                  <a:lnTo>
                    <a:pt x="15684" y="2583"/>
                  </a:lnTo>
                  <a:lnTo>
                    <a:pt x="15526" y="2614"/>
                  </a:lnTo>
                  <a:lnTo>
                    <a:pt x="15400" y="2583"/>
                  </a:lnTo>
                  <a:lnTo>
                    <a:pt x="15306" y="2551"/>
                  </a:lnTo>
                  <a:lnTo>
                    <a:pt x="15243" y="2457"/>
                  </a:lnTo>
                  <a:lnTo>
                    <a:pt x="15211" y="2331"/>
                  </a:lnTo>
                  <a:lnTo>
                    <a:pt x="15211" y="1449"/>
                  </a:lnTo>
                  <a:lnTo>
                    <a:pt x="15873" y="1449"/>
                  </a:lnTo>
                  <a:lnTo>
                    <a:pt x="15873" y="882"/>
                  </a:lnTo>
                  <a:lnTo>
                    <a:pt x="15211" y="882"/>
                  </a:lnTo>
                  <a:lnTo>
                    <a:pt x="15211" y="126"/>
                  </a:lnTo>
                  <a:close/>
                  <a:moveTo>
                    <a:pt x="3622" y="850"/>
                  </a:moveTo>
                  <a:lnTo>
                    <a:pt x="3402" y="945"/>
                  </a:lnTo>
                  <a:lnTo>
                    <a:pt x="3213" y="1039"/>
                  </a:lnTo>
                  <a:lnTo>
                    <a:pt x="3024" y="1197"/>
                  </a:lnTo>
                  <a:lnTo>
                    <a:pt x="2866" y="1354"/>
                  </a:lnTo>
                  <a:lnTo>
                    <a:pt x="2772" y="1543"/>
                  </a:lnTo>
                  <a:lnTo>
                    <a:pt x="2709" y="1795"/>
                  </a:lnTo>
                  <a:lnTo>
                    <a:pt x="2677" y="2016"/>
                  </a:lnTo>
                  <a:lnTo>
                    <a:pt x="2709" y="2268"/>
                  </a:lnTo>
                  <a:lnTo>
                    <a:pt x="2772" y="2488"/>
                  </a:lnTo>
                  <a:lnTo>
                    <a:pt x="2898" y="2677"/>
                  </a:lnTo>
                  <a:lnTo>
                    <a:pt x="3055" y="2866"/>
                  </a:lnTo>
                  <a:lnTo>
                    <a:pt x="3213" y="2992"/>
                  </a:lnTo>
                  <a:lnTo>
                    <a:pt x="3433" y="3118"/>
                  </a:lnTo>
                  <a:lnTo>
                    <a:pt x="3685" y="3181"/>
                  </a:lnTo>
                  <a:lnTo>
                    <a:pt x="3937" y="3212"/>
                  </a:lnTo>
                  <a:lnTo>
                    <a:pt x="4189" y="3181"/>
                  </a:lnTo>
                  <a:lnTo>
                    <a:pt x="4441" y="3118"/>
                  </a:lnTo>
                  <a:lnTo>
                    <a:pt x="4661" y="3023"/>
                  </a:lnTo>
                  <a:lnTo>
                    <a:pt x="4882" y="2866"/>
                  </a:lnTo>
                  <a:lnTo>
                    <a:pt x="4409" y="2457"/>
                  </a:lnTo>
                  <a:lnTo>
                    <a:pt x="4315" y="2520"/>
                  </a:lnTo>
                  <a:lnTo>
                    <a:pt x="4220" y="2583"/>
                  </a:lnTo>
                  <a:lnTo>
                    <a:pt x="4095" y="2614"/>
                  </a:lnTo>
                  <a:lnTo>
                    <a:pt x="3969" y="2614"/>
                  </a:lnTo>
                  <a:lnTo>
                    <a:pt x="3780" y="2583"/>
                  </a:lnTo>
                  <a:lnTo>
                    <a:pt x="3622" y="2520"/>
                  </a:lnTo>
                  <a:lnTo>
                    <a:pt x="3496" y="2425"/>
                  </a:lnTo>
                  <a:lnTo>
                    <a:pt x="3402" y="2268"/>
                  </a:lnTo>
                  <a:lnTo>
                    <a:pt x="5039" y="2268"/>
                  </a:lnTo>
                  <a:lnTo>
                    <a:pt x="5039" y="2079"/>
                  </a:lnTo>
                  <a:lnTo>
                    <a:pt x="5008" y="1827"/>
                  </a:lnTo>
                  <a:lnTo>
                    <a:pt x="4945" y="1575"/>
                  </a:lnTo>
                  <a:lnTo>
                    <a:pt x="4850" y="1386"/>
                  </a:lnTo>
                  <a:lnTo>
                    <a:pt x="4693" y="1197"/>
                  </a:lnTo>
                  <a:lnTo>
                    <a:pt x="4535" y="1039"/>
                  </a:lnTo>
                  <a:lnTo>
                    <a:pt x="4346" y="945"/>
                  </a:lnTo>
                  <a:lnTo>
                    <a:pt x="4126" y="850"/>
                  </a:lnTo>
                  <a:close/>
                  <a:moveTo>
                    <a:pt x="12881" y="819"/>
                  </a:moveTo>
                  <a:lnTo>
                    <a:pt x="12629" y="850"/>
                  </a:lnTo>
                  <a:lnTo>
                    <a:pt x="12346" y="882"/>
                  </a:lnTo>
                  <a:lnTo>
                    <a:pt x="12094" y="976"/>
                  </a:lnTo>
                  <a:lnTo>
                    <a:pt x="11810" y="1071"/>
                  </a:lnTo>
                  <a:lnTo>
                    <a:pt x="12062" y="1606"/>
                  </a:lnTo>
                  <a:lnTo>
                    <a:pt x="12440" y="1480"/>
                  </a:lnTo>
                  <a:lnTo>
                    <a:pt x="12597" y="1417"/>
                  </a:lnTo>
                  <a:lnTo>
                    <a:pt x="12755" y="1417"/>
                  </a:lnTo>
                  <a:lnTo>
                    <a:pt x="12944" y="1449"/>
                  </a:lnTo>
                  <a:lnTo>
                    <a:pt x="13101" y="1512"/>
                  </a:lnTo>
                  <a:lnTo>
                    <a:pt x="13164" y="1606"/>
                  </a:lnTo>
                  <a:lnTo>
                    <a:pt x="13196" y="1764"/>
                  </a:lnTo>
                  <a:lnTo>
                    <a:pt x="13196" y="1858"/>
                  </a:lnTo>
                  <a:lnTo>
                    <a:pt x="12944" y="1827"/>
                  </a:lnTo>
                  <a:lnTo>
                    <a:pt x="12692" y="1795"/>
                  </a:lnTo>
                  <a:lnTo>
                    <a:pt x="12471" y="1827"/>
                  </a:lnTo>
                  <a:lnTo>
                    <a:pt x="12283" y="1858"/>
                  </a:lnTo>
                  <a:lnTo>
                    <a:pt x="12125" y="1921"/>
                  </a:lnTo>
                  <a:lnTo>
                    <a:pt x="11999" y="1984"/>
                  </a:lnTo>
                  <a:lnTo>
                    <a:pt x="11873" y="2079"/>
                  </a:lnTo>
                  <a:lnTo>
                    <a:pt x="11810" y="2205"/>
                  </a:lnTo>
                  <a:lnTo>
                    <a:pt x="11747" y="2331"/>
                  </a:lnTo>
                  <a:lnTo>
                    <a:pt x="11747" y="2488"/>
                  </a:lnTo>
                  <a:lnTo>
                    <a:pt x="11747" y="2646"/>
                  </a:lnTo>
                  <a:lnTo>
                    <a:pt x="11810" y="2772"/>
                  </a:lnTo>
                  <a:lnTo>
                    <a:pt x="11873" y="2897"/>
                  </a:lnTo>
                  <a:lnTo>
                    <a:pt x="11968" y="2992"/>
                  </a:lnTo>
                  <a:lnTo>
                    <a:pt x="12094" y="3086"/>
                  </a:lnTo>
                  <a:lnTo>
                    <a:pt x="12220" y="3149"/>
                  </a:lnTo>
                  <a:lnTo>
                    <a:pt x="12377" y="3181"/>
                  </a:lnTo>
                  <a:lnTo>
                    <a:pt x="12566" y="3212"/>
                  </a:lnTo>
                  <a:lnTo>
                    <a:pt x="12755" y="3181"/>
                  </a:lnTo>
                  <a:lnTo>
                    <a:pt x="12912" y="3149"/>
                  </a:lnTo>
                  <a:lnTo>
                    <a:pt x="13070" y="3118"/>
                  </a:lnTo>
                  <a:lnTo>
                    <a:pt x="13196" y="3023"/>
                  </a:lnTo>
                  <a:lnTo>
                    <a:pt x="13196" y="3149"/>
                  </a:lnTo>
                  <a:lnTo>
                    <a:pt x="13889" y="3149"/>
                  </a:lnTo>
                  <a:lnTo>
                    <a:pt x="13889" y="1701"/>
                  </a:lnTo>
                  <a:lnTo>
                    <a:pt x="13857" y="1512"/>
                  </a:lnTo>
                  <a:lnTo>
                    <a:pt x="13826" y="1323"/>
                  </a:lnTo>
                  <a:lnTo>
                    <a:pt x="13731" y="1165"/>
                  </a:lnTo>
                  <a:lnTo>
                    <a:pt x="13637" y="1071"/>
                  </a:lnTo>
                  <a:lnTo>
                    <a:pt x="13479" y="976"/>
                  </a:lnTo>
                  <a:lnTo>
                    <a:pt x="13322" y="882"/>
                  </a:lnTo>
                  <a:lnTo>
                    <a:pt x="13101" y="850"/>
                  </a:lnTo>
                  <a:lnTo>
                    <a:pt x="12881" y="8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92;p466">
              <a:extLst>
                <a:ext uri="{FF2B5EF4-FFF2-40B4-BE49-F238E27FC236}">
                  <a16:creationId xmlns:a16="http://schemas.microsoft.com/office/drawing/2014/main" id="{A714DB41-7DDA-DF48-9E32-27B5D2F43C74}"/>
                </a:ext>
              </a:extLst>
            </p:cNvPr>
            <p:cNvSpPr/>
            <p:nvPr/>
          </p:nvSpPr>
          <p:spPr>
            <a:xfrm>
              <a:off x="2241275" y="1915875"/>
              <a:ext cx="44900" cy="76375"/>
            </a:xfrm>
            <a:custGeom>
              <a:avLst/>
              <a:gdLst/>
              <a:ahLst/>
              <a:cxnLst/>
              <a:rect l="l" t="t" r="r" b="b"/>
              <a:pathLst>
                <a:path w="1796" h="3055" fill="none" extrusionOk="0">
                  <a:moveTo>
                    <a:pt x="441" y="2331"/>
                  </a:moveTo>
                  <a:lnTo>
                    <a:pt x="441" y="2331"/>
                  </a:lnTo>
                  <a:lnTo>
                    <a:pt x="473" y="2520"/>
                  </a:lnTo>
                  <a:lnTo>
                    <a:pt x="504" y="2646"/>
                  </a:lnTo>
                  <a:lnTo>
                    <a:pt x="567" y="2771"/>
                  </a:lnTo>
                  <a:lnTo>
                    <a:pt x="662" y="2897"/>
                  </a:lnTo>
                  <a:lnTo>
                    <a:pt x="788" y="2960"/>
                  </a:lnTo>
                  <a:lnTo>
                    <a:pt x="914" y="3023"/>
                  </a:lnTo>
                  <a:lnTo>
                    <a:pt x="1103" y="3055"/>
                  </a:lnTo>
                  <a:lnTo>
                    <a:pt x="1292" y="3055"/>
                  </a:lnTo>
                  <a:lnTo>
                    <a:pt x="1292" y="3055"/>
                  </a:lnTo>
                  <a:lnTo>
                    <a:pt x="1512" y="3055"/>
                  </a:lnTo>
                  <a:lnTo>
                    <a:pt x="1764" y="2992"/>
                  </a:lnTo>
                  <a:lnTo>
                    <a:pt x="1764" y="2425"/>
                  </a:lnTo>
                  <a:lnTo>
                    <a:pt x="1764" y="2425"/>
                  </a:lnTo>
                  <a:lnTo>
                    <a:pt x="1607" y="2457"/>
                  </a:lnTo>
                  <a:lnTo>
                    <a:pt x="1449" y="2488"/>
                  </a:lnTo>
                  <a:lnTo>
                    <a:pt x="1449" y="2488"/>
                  </a:lnTo>
                  <a:lnTo>
                    <a:pt x="1323" y="2457"/>
                  </a:lnTo>
                  <a:lnTo>
                    <a:pt x="1229" y="2425"/>
                  </a:lnTo>
                  <a:lnTo>
                    <a:pt x="1166" y="2331"/>
                  </a:lnTo>
                  <a:lnTo>
                    <a:pt x="1134" y="2205"/>
                  </a:lnTo>
                  <a:lnTo>
                    <a:pt x="1134" y="1323"/>
                  </a:lnTo>
                  <a:lnTo>
                    <a:pt x="1796" y="1323"/>
                  </a:lnTo>
                  <a:lnTo>
                    <a:pt x="1796" y="756"/>
                  </a:lnTo>
                  <a:lnTo>
                    <a:pt x="1134" y="756"/>
                  </a:lnTo>
                  <a:lnTo>
                    <a:pt x="1134" y="0"/>
                  </a:lnTo>
                  <a:lnTo>
                    <a:pt x="441" y="158"/>
                  </a:lnTo>
                  <a:lnTo>
                    <a:pt x="441" y="756"/>
                  </a:lnTo>
                  <a:lnTo>
                    <a:pt x="1" y="756"/>
                  </a:lnTo>
                  <a:lnTo>
                    <a:pt x="1" y="1323"/>
                  </a:lnTo>
                  <a:lnTo>
                    <a:pt x="441" y="1323"/>
                  </a:lnTo>
                  <a:lnTo>
                    <a:pt x="441" y="23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93;p466">
              <a:extLst>
                <a:ext uri="{FF2B5EF4-FFF2-40B4-BE49-F238E27FC236}">
                  <a16:creationId xmlns:a16="http://schemas.microsoft.com/office/drawing/2014/main" id="{8A5F8C0A-7AAD-E445-B135-332493498A85}"/>
                </a:ext>
              </a:extLst>
            </p:cNvPr>
            <p:cNvSpPr/>
            <p:nvPr/>
          </p:nvSpPr>
          <p:spPr>
            <a:xfrm>
              <a:off x="2197975" y="1969400"/>
              <a:ext cx="19700" cy="11050"/>
            </a:xfrm>
            <a:custGeom>
              <a:avLst/>
              <a:gdLst/>
              <a:ahLst/>
              <a:cxnLst/>
              <a:rect l="l" t="t" r="r" b="b"/>
              <a:pathLst>
                <a:path w="788" h="442" fill="none" extrusionOk="0">
                  <a:moveTo>
                    <a:pt x="1" y="221"/>
                  </a:moveTo>
                  <a:lnTo>
                    <a:pt x="1" y="221"/>
                  </a:lnTo>
                  <a:lnTo>
                    <a:pt x="32" y="127"/>
                  </a:lnTo>
                  <a:lnTo>
                    <a:pt x="126" y="32"/>
                  </a:lnTo>
                  <a:lnTo>
                    <a:pt x="221" y="1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599" y="1"/>
                  </a:lnTo>
                  <a:lnTo>
                    <a:pt x="788" y="32"/>
                  </a:lnTo>
                  <a:lnTo>
                    <a:pt x="788" y="347"/>
                  </a:lnTo>
                  <a:lnTo>
                    <a:pt x="788" y="347"/>
                  </a:lnTo>
                  <a:lnTo>
                    <a:pt x="599" y="410"/>
                  </a:lnTo>
                  <a:lnTo>
                    <a:pt x="378" y="442"/>
                  </a:lnTo>
                  <a:lnTo>
                    <a:pt x="378" y="442"/>
                  </a:lnTo>
                  <a:lnTo>
                    <a:pt x="221" y="442"/>
                  </a:lnTo>
                  <a:lnTo>
                    <a:pt x="95" y="379"/>
                  </a:lnTo>
                  <a:lnTo>
                    <a:pt x="32" y="316"/>
                  </a:lnTo>
                  <a:lnTo>
                    <a:pt x="1" y="22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94;p466">
              <a:extLst>
                <a:ext uri="{FF2B5EF4-FFF2-40B4-BE49-F238E27FC236}">
                  <a16:creationId xmlns:a16="http://schemas.microsoft.com/office/drawing/2014/main" id="{4962DD8D-686B-7A4A-B232-25A7C78E5BAA}"/>
                </a:ext>
              </a:extLst>
            </p:cNvPr>
            <p:cNvSpPr/>
            <p:nvPr/>
          </p:nvSpPr>
          <p:spPr>
            <a:xfrm>
              <a:off x="2183025" y="1933200"/>
              <a:ext cx="53550" cy="59850"/>
            </a:xfrm>
            <a:custGeom>
              <a:avLst/>
              <a:gdLst/>
              <a:ahLst/>
              <a:cxnLst/>
              <a:rect l="l" t="t" r="r" b="b"/>
              <a:pathLst>
                <a:path w="2142" h="2394" fill="none" extrusionOk="0">
                  <a:moveTo>
                    <a:pt x="819" y="2393"/>
                  </a:moveTo>
                  <a:lnTo>
                    <a:pt x="819" y="2393"/>
                  </a:lnTo>
                  <a:lnTo>
                    <a:pt x="1008" y="2362"/>
                  </a:lnTo>
                  <a:lnTo>
                    <a:pt x="1165" y="2330"/>
                  </a:lnTo>
                  <a:lnTo>
                    <a:pt x="1323" y="2299"/>
                  </a:lnTo>
                  <a:lnTo>
                    <a:pt x="1449" y="2204"/>
                  </a:lnTo>
                  <a:lnTo>
                    <a:pt x="1449" y="2330"/>
                  </a:lnTo>
                  <a:lnTo>
                    <a:pt x="2142" y="2330"/>
                  </a:lnTo>
                  <a:lnTo>
                    <a:pt x="2142" y="882"/>
                  </a:lnTo>
                  <a:lnTo>
                    <a:pt x="2142" y="882"/>
                  </a:lnTo>
                  <a:lnTo>
                    <a:pt x="2110" y="693"/>
                  </a:lnTo>
                  <a:lnTo>
                    <a:pt x="2079" y="504"/>
                  </a:lnTo>
                  <a:lnTo>
                    <a:pt x="1984" y="346"/>
                  </a:lnTo>
                  <a:lnTo>
                    <a:pt x="1890" y="252"/>
                  </a:lnTo>
                  <a:lnTo>
                    <a:pt x="1732" y="157"/>
                  </a:lnTo>
                  <a:lnTo>
                    <a:pt x="1575" y="63"/>
                  </a:lnTo>
                  <a:lnTo>
                    <a:pt x="1354" y="31"/>
                  </a:lnTo>
                  <a:lnTo>
                    <a:pt x="1134" y="0"/>
                  </a:lnTo>
                  <a:lnTo>
                    <a:pt x="1134" y="0"/>
                  </a:lnTo>
                  <a:lnTo>
                    <a:pt x="882" y="31"/>
                  </a:lnTo>
                  <a:lnTo>
                    <a:pt x="599" y="63"/>
                  </a:lnTo>
                  <a:lnTo>
                    <a:pt x="347" y="157"/>
                  </a:lnTo>
                  <a:lnTo>
                    <a:pt x="63" y="252"/>
                  </a:lnTo>
                  <a:lnTo>
                    <a:pt x="315" y="787"/>
                  </a:lnTo>
                  <a:lnTo>
                    <a:pt x="315" y="787"/>
                  </a:lnTo>
                  <a:lnTo>
                    <a:pt x="693" y="661"/>
                  </a:lnTo>
                  <a:lnTo>
                    <a:pt x="850" y="598"/>
                  </a:lnTo>
                  <a:lnTo>
                    <a:pt x="1008" y="598"/>
                  </a:lnTo>
                  <a:lnTo>
                    <a:pt x="1008" y="598"/>
                  </a:lnTo>
                  <a:lnTo>
                    <a:pt x="1197" y="630"/>
                  </a:lnTo>
                  <a:lnTo>
                    <a:pt x="1354" y="693"/>
                  </a:lnTo>
                  <a:lnTo>
                    <a:pt x="1417" y="787"/>
                  </a:lnTo>
                  <a:lnTo>
                    <a:pt x="1449" y="945"/>
                  </a:lnTo>
                  <a:lnTo>
                    <a:pt x="1449" y="1039"/>
                  </a:lnTo>
                  <a:lnTo>
                    <a:pt x="1449" y="1039"/>
                  </a:lnTo>
                  <a:lnTo>
                    <a:pt x="1197" y="1008"/>
                  </a:lnTo>
                  <a:lnTo>
                    <a:pt x="945" y="976"/>
                  </a:lnTo>
                  <a:lnTo>
                    <a:pt x="945" y="976"/>
                  </a:lnTo>
                  <a:lnTo>
                    <a:pt x="724" y="1008"/>
                  </a:lnTo>
                  <a:lnTo>
                    <a:pt x="536" y="1039"/>
                  </a:lnTo>
                  <a:lnTo>
                    <a:pt x="378" y="1102"/>
                  </a:lnTo>
                  <a:lnTo>
                    <a:pt x="252" y="1165"/>
                  </a:lnTo>
                  <a:lnTo>
                    <a:pt x="126" y="1260"/>
                  </a:lnTo>
                  <a:lnTo>
                    <a:pt x="63" y="1386"/>
                  </a:lnTo>
                  <a:lnTo>
                    <a:pt x="0" y="1512"/>
                  </a:lnTo>
                  <a:lnTo>
                    <a:pt x="0" y="1669"/>
                  </a:lnTo>
                  <a:lnTo>
                    <a:pt x="0" y="1669"/>
                  </a:lnTo>
                  <a:lnTo>
                    <a:pt x="0" y="1827"/>
                  </a:lnTo>
                  <a:lnTo>
                    <a:pt x="63" y="1953"/>
                  </a:lnTo>
                  <a:lnTo>
                    <a:pt x="126" y="2078"/>
                  </a:lnTo>
                  <a:lnTo>
                    <a:pt x="221" y="2173"/>
                  </a:lnTo>
                  <a:lnTo>
                    <a:pt x="347" y="2267"/>
                  </a:lnTo>
                  <a:lnTo>
                    <a:pt x="473" y="2330"/>
                  </a:lnTo>
                  <a:lnTo>
                    <a:pt x="630" y="2362"/>
                  </a:lnTo>
                  <a:lnTo>
                    <a:pt x="819" y="239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95;p466">
              <a:extLst>
                <a:ext uri="{FF2B5EF4-FFF2-40B4-BE49-F238E27FC236}">
                  <a16:creationId xmlns:a16="http://schemas.microsoft.com/office/drawing/2014/main" id="{84BCADCA-B4E8-D240-9C9D-00A542B56455}"/>
                </a:ext>
              </a:extLst>
            </p:cNvPr>
            <p:cNvSpPr/>
            <p:nvPr/>
          </p:nvSpPr>
          <p:spPr>
            <a:xfrm>
              <a:off x="2108225" y="1915875"/>
              <a:ext cx="68525" cy="75600"/>
            </a:xfrm>
            <a:custGeom>
              <a:avLst/>
              <a:gdLst/>
              <a:ahLst/>
              <a:cxnLst/>
              <a:rect l="l" t="t" r="r" b="b"/>
              <a:pathLst>
                <a:path w="2741" h="3024" fill="none" extrusionOk="0">
                  <a:moveTo>
                    <a:pt x="0" y="3023"/>
                  </a:moveTo>
                  <a:lnTo>
                    <a:pt x="756" y="3023"/>
                  </a:lnTo>
                  <a:lnTo>
                    <a:pt x="756" y="1858"/>
                  </a:lnTo>
                  <a:lnTo>
                    <a:pt x="2016" y="1858"/>
                  </a:lnTo>
                  <a:lnTo>
                    <a:pt x="2016" y="3023"/>
                  </a:lnTo>
                  <a:lnTo>
                    <a:pt x="2740" y="3023"/>
                  </a:lnTo>
                  <a:lnTo>
                    <a:pt x="2740" y="0"/>
                  </a:lnTo>
                  <a:lnTo>
                    <a:pt x="2016" y="0"/>
                  </a:lnTo>
                  <a:lnTo>
                    <a:pt x="2016" y="1165"/>
                  </a:lnTo>
                  <a:lnTo>
                    <a:pt x="756" y="1165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30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96;p466">
              <a:extLst>
                <a:ext uri="{FF2B5EF4-FFF2-40B4-BE49-F238E27FC236}">
                  <a16:creationId xmlns:a16="http://schemas.microsoft.com/office/drawing/2014/main" id="{1C3E5230-96F7-4D43-983F-714D3AB553F4}"/>
                </a:ext>
              </a:extLst>
            </p:cNvPr>
            <p:cNvSpPr/>
            <p:nvPr/>
          </p:nvSpPr>
          <p:spPr>
            <a:xfrm>
              <a:off x="2038150" y="1948925"/>
              <a:ext cx="26800" cy="28375"/>
            </a:xfrm>
            <a:custGeom>
              <a:avLst/>
              <a:gdLst/>
              <a:ahLst/>
              <a:cxnLst/>
              <a:rect l="l" t="t" r="r" b="b"/>
              <a:pathLst>
                <a:path w="1072" h="1135" fill="none" extrusionOk="0">
                  <a:moveTo>
                    <a:pt x="1" y="568"/>
                  </a:moveTo>
                  <a:lnTo>
                    <a:pt x="1" y="568"/>
                  </a:lnTo>
                  <a:lnTo>
                    <a:pt x="1" y="442"/>
                  </a:lnTo>
                  <a:lnTo>
                    <a:pt x="32" y="347"/>
                  </a:lnTo>
                  <a:lnTo>
                    <a:pt x="95" y="253"/>
                  </a:lnTo>
                  <a:lnTo>
                    <a:pt x="158" y="158"/>
                  </a:lnTo>
                  <a:lnTo>
                    <a:pt x="253" y="95"/>
                  </a:lnTo>
                  <a:lnTo>
                    <a:pt x="347" y="32"/>
                  </a:lnTo>
                  <a:lnTo>
                    <a:pt x="473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725" y="1"/>
                  </a:lnTo>
                  <a:lnTo>
                    <a:pt x="851" y="32"/>
                  </a:lnTo>
                  <a:lnTo>
                    <a:pt x="977" y="95"/>
                  </a:lnTo>
                  <a:lnTo>
                    <a:pt x="1071" y="158"/>
                  </a:lnTo>
                  <a:lnTo>
                    <a:pt x="1071" y="977"/>
                  </a:lnTo>
                  <a:lnTo>
                    <a:pt x="1071" y="977"/>
                  </a:lnTo>
                  <a:lnTo>
                    <a:pt x="977" y="1040"/>
                  </a:lnTo>
                  <a:lnTo>
                    <a:pt x="851" y="1103"/>
                  </a:lnTo>
                  <a:lnTo>
                    <a:pt x="725" y="1135"/>
                  </a:lnTo>
                  <a:lnTo>
                    <a:pt x="599" y="1135"/>
                  </a:lnTo>
                  <a:lnTo>
                    <a:pt x="599" y="1135"/>
                  </a:lnTo>
                  <a:lnTo>
                    <a:pt x="473" y="1135"/>
                  </a:lnTo>
                  <a:lnTo>
                    <a:pt x="347" y="1103"/>
                  </a:lnTo>
                  <a:lnTo>
                    <a:pt x="253" y="1040"/>
                  </a:lnTo>
                  <a:lnTo>
                    <a:pt x="158" y="977"/>
                  </a:lnTo>
                  <a:lnTo>
                    <a:pt x="95" y="883"/>
                  </a:lnTo>
                  <a:lnTo>
                    <a:pt x="32" y="788"/>
                  </a:lnTo>
                  <a:lnTo>
                    <a:pt x="1" y="694"/>
                  </a:lnTo>
                  <a:lnTo>
                    <a:pt x="1" y="5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97;p466">
              <a:extLst>
                <a:ext uri="{FF2B5EF4-FFF2-40B4-BE49-F238E27FC236}">
                  <a16:creationId xmlns:a16="http://schemas.microsoft.com/office/drawing/2014/main" id="{822A546A-EC44-9F4C-BF04-F9774D38FEA3}"/>
                </a:ext>
              </a:extLst>
            </p:cNvPr>
            <p:cNvSpPr/>
            <p:nvPr/>
          </p:nvSpPr>
          <p:spPr>
            <a:xfrm>
              <a:off x="2020825" y="1912725"/>
              <a:ext cx="61450" cy="79525"/>
            </a:xfrm>
            <a:custGeom>
              <a:avLst/>
              <a:gdLst/>
              <a:ahLst/>
              <a:cxnLst/>
              <a:rect l="l" t="t" r="r" b="b"/>
              <a:pathLst>
                <a:path w="2458" h="3181" fill="none" extrusionOk="0">
                  <a:moveTo>
                    <a:pt x="1764" y="3149"/>
                  </a:moveTo>
                  <a:lnTo>
                    <a:pt x="2457" y="3149"/>
                  </a:lnTo>
                  <a:lnTo>
                    <a:pt x="2457" y="0"/>
                  </a:lnTo>
                  <a:lnTo>
                    <a:pt x="1764" y="126"/>
                  </a:lnTo>
                  <a:lnTo>
                    <a:pt x="1764" y="1008"/>
                  </a:lnTo>
                  <a:lnTo>
                    <a:pt x="1764" y="1008"/>
                  </a:lnTo>
                  <a:lnTo>
                    <a:pt x="1638" y="945"/>
                  </a:lnTo>
                  <a:lnTo>
                    <a:pt x="1481" y="882"/>
                  </a:lnTo>
                  <a:lnTo>
                    <a:pt x="1323" y="850"/>
                  </a:lnTo>
                  <a:lnTo>
                    <a:pt x="1166" y="850"/>
                  </a:lnTo>
                  <a:lnTo>
                    <a:pt x="1166" y="850"/>
                  </a:lnTo>
                  <a:lnTo>
                    <a:pt x="946" y="882"/>
                  </a:lnTo>
                  <a:lnTo>
                    <a:pt x="725" y="945"/>
                  </a:lnTo>
                  <a:lnTo>
                    <a:pt x="505" y="1039"/>
                  </a:lnTo>
                  <a:lnTo>
                    <a:pt x="347" y="1197"/>
                  </a:lnTo>
                  <a:lnTo>
                    <a:pt x="190" y="1354"/>
                  </a:lnTo>
                  <a:lnTo>
                    <a:pt x="95" y="1543"/>
                  </a:lnTo>
                  <a:lnTo>
                    <a:pt x="1" y="1764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" y="2268"/>
                  </a:lnTo>
                  <a:lnTo>
                    <a:pt x="95" y="2488"/>
                  </a:lnTo>
                  <a:lnTo>
                    <a:pt x="190" y="2677"/>
                  </a:lnTo>
                  <a:lnTo>
                    <a:pt x="316" y="2866"/>
                  </a:lnTo>
                  <a:lnTo>
                    <a:pt x="505" y="2992"/>
                  </a:lnTo>
                  <a:lnTo>
                    <a:pt x="694" y="3086"/>
                  </a:lnTo>
                  <a:lnTo>
                    <a:pt x="914" y="3181"/>
                  </a:lnTo>
                  <a:lnTo>
                    <a:pt x="1166" y="3181"/>
                  </a:lnTo>
                  <a:lnTo>
                    <a:pt x="1166" y="3181"/>
                  </a:lnTo>
                  <a:lnTo>
                    <a:pt x="1323" y="3181"/>
                  </a:lnTo>
                  <a:lnTo>
                    <a:pt x="1481" y="3149"/>
                  </a:lnTo>
                  <a:lnTo>
                    <a:pt x="1638" y="3086"/>
                  </a:lnTo>
                  <a:lnTo>
                    <a:pt x="1764" y="2992"/>
                  </a:lnTo>
                  <a:lnTo>
                    <a:pt x="1764" y="31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98;p466">
              <a:extLst>
                <a:ext uri="{FF2B5EF4-FFF2-40B4-BE49-F238E27FC236}">
                  <a16:creationId xmlns:a16="http://schemas.microsoft.com/office/drawing/2014/main" id="{644781DE-B6C3-7E47-9354-F0139089BF34}"/>
                </a:ext>
              </a:extLst>
            </p:cNvPr>
            <p:cNvSpPr/>
            <p:nvPr/>
          </p:nvSpPr>
          <p:spPr>
            <a:xfrm>
              <a:off x="1973600" y="1948150"/>
              <a:ext cx="24425" cy="8675"/>
            </a:xfrm>
            <a:custGeom>
              <a:avLst/>
              <a:gdLst/>
              <a:ahLst/>
              <a:cxnLst/>
              <a:rect l="l" t="t" r="r" b="b"/>
              <a:pathLst>
                <a:path w="977" h="347" fill="none" extrusionOk="0">
                  <a:moveTo>
                    <a:pt x="504" y="0"/>
                  </a:moveTo>
                  <a:lnTo>
                    <a:pt x="504" y="0"/>
                  </a:lnTo>
                  <a:lnTo>
                    <a:pt x="662" y="32"/>
                  </a:lnTo>
                  <a:lnTo>
                    <a:pt x="788" y="95"/>
                  </a:lnTo>
                  <a:lnTo>
                    <a:pt x="882" y="221"/>
                  </a:lnTo>
                  <a:lnTo>
                    <a:pt x="976" y="347"/>
                  </a:lnTo>
                  <a:lnTo>
                    <a:pt x="0" y="347"/>
                  </a:lnTo>
                  <a:lnTo>
                    <a:pt x="0" y="347"/>
                  </a:lnTo>
                  <a:lnTo>
                    <a:pt x="95" y="189"/>
                  </a:lnTo>
                  <a:lnTo>
                    <a:pt x="189" y="95"/>
                  </a:lnTo>
                  <a:lnTo>
                    <a:pt x="315" y="32"/>
                  </a:lnTo>
                  <a:lnTo>
                    <a:pt x="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99;p466">
              <a:extLst>
                <a:ext uri="{FF2B5EF4-FFF2-40B4-BE49-F238E27FC236}">
                  <a16:creationId xmlns:a16="http://schemas.microsoft.com/office/drawing/2014/main" id="{8332B0DB-ECCD-AE43-B9C1-7091D2110C3D}"/>
                </a:ext>
              </a:extLst>
            </p:cNvPr>
            <p:cNvSpPr/>
            <p:nvPr/>
          </p:nvSpPr>
          <p:spPr>
            <a:xfrm>
              <a:off x="1956275" y="1933975"/>
              <a:ext cx="59075" cy="59075"/>
            </a:xfrm>
            <a:custGeom>
              <a:avLst/>
              <a:gdLst/>
              <a:ahLst/>
              <a:cxnLst/>
              <a:rect l="l" t="t" r="r" b="b"/>
              <a:pathLst>
                <a:path w="2363" h="2363" fill="none" extrusionOk="0">
                  <a:moveTo>
                    <a:pt x="0" y="1166"/>
                  </a:moveTo>
                  <a:lnTo>
                    <a:pt x="0" y="1166"/>
                  </a:lnTo>
                  <a:lnTo>
                    <a:pt x="32" y="1418"/>
                  </a:lnTo>
                  <a:lnTo>
                    <a:pt x="95" y="1638"/>
                  </a:lnTo>
                  <a:lnTo>
                    <a:pt x="221" y="1827"/>
                  </a:lnTo>
                  <a:lnTo>
                    <a:pt x="378" y="2016"/>
                  </a:lnTo>
                  <a:lnTo>
                    <a:pt x="536" y="2142"/>
                  </a:lnTo>
                  <a:lnTo>
                    <a:pt x="756" y="2268"/>
                  </a:lnTo>
                  <a:lnTo>
                    <a:pt x="1008" y="2331"/>
                  </a:lnTo>
                  <a:lnTo>
                    <a:pt x="1260" y="2362"/>
                  </a:lnTo>
                  <a:lnTo>
                    <a:pt x="1260" y="2362"/>
                  </a:lnTo>
                  <a:lnTo>
                    <a:pt x="1512" y="2331"/>
                  </a:lnTo>
                  <a:lnTo>
                    <a:pt x="1764" y="2268"/>
                  </a:lnTo>
                  <a:lnTo>
                    <a:pt x="1984" y="2173"/>
                  </a:lnTo>
                  <a:lnTo>
                    <a:pt x="2205" y="2016"/>
                  </a:lnTo>
                  <a:lnTo>
                    <a:pt x="1732" y="1607"/>
                  </a:lnTo>
                  <a:lnTo>
                    <a:pt x="1732" y="1607"/>
                  </a:lnTo>
                  <a:lnTo>
                    <a:pt x="1638" y="1670"/>
                  </a:lnTo>
                  <a:lnTo>
                    <a:pt x="1543" y="1733"/>
                  </a:lnTo>
                  <a:lnTo>
                    <a:pt x="1418" y="1764"/>
                  </a:lnTo>
                  <a:lnTo>
                    <a:pt x="1292" y="1764"/>
                  </a:lnTo>
                  <a:lnTo>
                    <a:pt x="1292" y="1764"/>
                  </a:lnTo>
                  <a:lnTo>
                    <a:pt x="1103" y="1733"/>
                  </a:lnTo>
                  <a:lnTo>
                    <a:pt x="945" y="1670"/>
                  </a:lnTo>
                  <a:lnTo>
                    <a:pt x="819" y="1575"/>
                  </a:lnTo>
                  <a:lnTo>
                    <a:pt x="725" y="1418"/>
                  </a:lnTo>
                  <a:lnTo>
                    <a:pt x="2362" y="1418"/>
                  </a:lnTo>
                  <a:lnTo>
                    <a:pt x="2362" y="1229"/>
                  </a:lnTo>
                  <a:lnTo>
                    <a:pt x="2362" y="1229"/>
                  </a:lnTo>
                  <a:lnTo>
                    <a:pt x="2331" y="977"/>
                  </a:lnTo>
                  <a:lnTo>
                    <a:pt x="2268" y="725"/>
                  </a:lnTo>
                  <a:lnTo>
                    <a:pt x="2173" y="536"/>
                  </a:lnTo>
                  <a:lnTo>
                    <a:pt x="2016" y="347"/>
                  </a:lnTo>
                  <a:lnTo>
                    <a:pt x="1858" y="189"/>
                  </a:lnTo>
                  <a:lnTo>
                    <a:pt x="1669" y="95"/>
                  </a:lnTo>
                  <a:lnTo>
                    <a:pt x="1449" y="0"/>
                  </a:lnTo>
                  <a:lnTo>
                    <a:pt x="1197" y="0"/>
                  </a:lnTo>
                  <a:lnTo>
                    <a:pt x="1197" y="0"/>
                  </a:lnTo>
                  <a:lnTo>
                    <a:pt x="945" y="0"/>
                  </a:lnTo>
                  <a:lnTo>
                    <a:pt x="725" y="95"/>
                  </a:lnTo>
                  <a:lnTo>
                    <a:pt x="536" y="189"/>
                  </a:lnTo>
                  <a:lnTo>
                    <a:pt x="347" y="347"/>
                  </a:lnTo>
                  <a:lnTo>
                    <a:pt x="189" y="504"/>
                  </a:lnTo>
                  <a:lnTo>
                    <a:pt x="95" y="693"/>
                  </a:lnTo>
                  <a:lnTo>
                    <a:pt x="32" y="945"/>
                  </a:lnTo>
                  <a:lnTo>
                    <a:pt x="0" y="11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00;p466">
              <a:extLst>
                <a:ext uri="{FF2B5EF4-FFF2-40B4-BE49-F238E27FC236}">
                  <a16:creationId xmlns:a16="http://schemas.microsoft.com/office/drawing/2014/main" id="{B16A52EB-9766-9E49-9922-D544212B18F2}"/>
                </a:ext>
              </a:extLst>
            </p:cNvPr>
            <p:cNvSpPr/>
            <p:nvPr/>
          </p:nvSpPr>
          <p:spPr>
            <a:xfrm>
              <a:off x="1908250" y="1932400"/>
              <a:ext cx="27575" cy="16550"/>
            </a:xfrm>
            <a:custGeom>
              <a:avLst/>
              <a:gdLst/>
              <a:ahLst/>
              <a:cxnLst/>
              <a:rect l="l" t="t" r="r" b="b"/>
              <a:pathLst>
                <a:path w="1103" h="662" fill="none" extrusionOk="0">
                  <a:moveTo>
                    <a:pt x="725" y="1"/>
                  </a:moveTo>
                  <a:lnTo>
                    <a:pt x="725" y="1"/>
                  </a:lnTo>
                  <a:lnTo>
                    <a:pt x="882" y="1"/>
                  </a:lnTo>
                  <a:lnTo>
                    <a:pt x="1008" y="95"/>
                  </a:lnTo>
                  <a:lnTo>
                    <a:pt x="1071" y="189"/>
                  </a:lnTo>
                  <a:lnTo>
                    <a:pt x="1103" y="315"/>
                  </a:lnTo>
                  <a:lnTo>
                    <a:pt x="1103" y="315"/>
                  </a:lnTo>
                  <a:lnTo>
                    <a:pt x="1071" y="473"/>
                  </a:lnTo>
                  <a:lnTo>
                    <a:pt x="1008" y="567"/>
                  </a:lnTo>
                  <a:lnTo>
                    <a:pt x="882" y="630"/>
                  </a:lnTo>
                  <a:lnTo>
                    <a:pt x="725" y="662"/>
                  </a:lnTo>
                  <a:lnTo>
                    <a:pt x="0" y="662"/>
                  </a:lnTo>
                  <a:lnTo>
                    <a:pt x="0" y="1"/>
                  </a:lnTo>
                  <a:lnTo>
                    <a:pt x="72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01;p466">
              <a:extLst>
                <a:ext uri="{FF2B5EF4-FFF2-40B4-BE49-F238E27FC236}">
                  <a16:creationId xmlns:a16="http://schemas.microsoft.com/office/drawing/2014/main" id="{FEF7E16A-90DC-4448-AFDB-5D1F2518EB4A}"/>
                </a:ext>
              </a:extLst>
            </p:cNvPr>
            <p:cNvSpPr/>
            <p:nvPr/>
          </p:nvSpPr>
          <p:spPr>
            <a:xfrm>
              <a:off x="1889350" y="1915875"/>
              <a:ext cx="67725" cy="75600"/>
            </a:xfrm>
            <a:custGeom>
              <a:avLst/>
              <a:gdLst/>
              <a:ahLst/>
              <a:cxnLst/>
              <a:rect l="l" t="t" r="r" b="b"/>
              <a:pathLst>
                <a:path w="2709" h="3024" fill="none" extrusionOk="0">
                  <a:moveTo>
                    <a:pt x="1" y="3023"/>
                  </a:moveTo>
                  <a:lnTo>
                    <a:pt x="756" y="3023"/>
                  </a:lnTo>
                  <a:lnTo>
                    <a:pt x="756" y="1921"/>
                  </a:lnTo>
                  <a:lnTo>
                    <a:pt x="1292" y="1921"/>
                  </a:lnTo>
                  <a:lnTo>
                    <a:pt x="1890" y="3023"/>
                  </a:lnTo>
                  <a:lnTo>
                    <a:pt x="2709" y="3023"/>
                  </a:lnTo>
                  <a:lnTo>
                    <a:pt x="2048" y="1827"/>
                  </a:lnTo>
                  <a:lnTo>
                    <a:pt x="2048" y="1827"/>
                  </a:lnTo>
                  <a:lnTo>
                    <a:pt x="2173" y="1764"/>
                  </a:lnTo>
                  <a:lnTo>
                    <a:pt x="2268" y="1669"/>
                  </a:lnTo>
                  <a:lnTo>
                    <a:pt x="2394" y="1575"/>
                  </a:lnTo>
                  <a:lnTo>
                    <a:pt x="2457" y="1480"/>
                  </a:lnTo>
                  <a:lnTo>
                    <a:pt x="2520" y="1354"/>
                  </a:lnTo>
                  <a:lnTo>
                    <a:pt x="2583" y="1260"/>
                  </a:lnTo>
                  <a:lnTo>
                    <a:pt x="2614" y="1102"/>
                  </a:lnTo>
                  <a:lnTo>
                    <a:pt x="2614" y="976"/>
                  </a:lnTo>
                  <a:lnTo>
                    <a:pt x="2614" y="976"/>
                  </a:lnTo>
                  <a:lnTo>
                    <a:pt x="2583" y="787"/>
                  </a:lnTo>
                  <a:lnTo>
                    <a:pt x="2520" y="599"/>
                  </a:lnTo>
                  <a:lnTo>
                    <a:pt x="2457" y="441"/>
                  </a:lnTo>
                  <a:lnTo>
                    <a:pt x="2331" y="284"/>
                  </a:lnTo>
                  <a:lnTo>
                    <a:pt x="2173" y="189"/>
                  </a:lnTo>
                  <a:lnTo>
                    <a:pt x="1985" y="95"/>
                  </a:lnTo>
                  <a:lnTo>
                    <a:pt x="1764" y="32"/>
                  </a:lnTo>
                  <a:lnTo>
                    <a:pt x="1544" y="0"/>
                  </a:lnTo>
                  <a:lnTo>
                    <a:pt x="1" y="0"/>
                  </a:lnTo>
                  <a:lnTo>
                    <a:pt x="1" y="30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3002;p466">
            <a:extLst>
              <a:ext uri="{FF2B5EF4-FFF2-40B4-BE49-F238E27FC236}">
                <a16:creationId xmlns:a16="http://schemas.microsoft.com/office/drawing/2014/main" id="{FBEFE156-B1B0-5E43-B016-4777A44D3D27}"/>
              </a:ext>
            </a:extLst>
          </p:cNvPr>
          <p:cNvGrpSpPr/>
          <p:nvPr/>
        </p:nvGrpSpPr>
        <p:grpSpPr>
          <a:xfrm>
            <a:off x="7881205" y="3731555"/>
            <a:ext cx="1500922" cy="259047"/>
            <a:chOff x="238125" y="2254325"/>
            <a:chExt cx="7143750" cy="1206350"/>
          </a:xfrm>
        </p:grpSpPr>
        <p:sp>
          <p:nvSpPr>
            <p:cNvPr id="79" name="Google Shape;3003;p466">
              <a:extLst>
                <a:ext uri="{FF2B5EF4-FFF2-40B4-BE49-F238E27FC236}">
                  <a16:creationId xmlns:a16="http://schemas.microsoft.com/office/drawing/2014/main" id="{124B4467-8A96-8941-AE89-D20E2C59648B}"/>
                </a:ext>
              </a:extLst>
            </p:cNvPr>
            <p:cNvSpPr/>
            <p:nvPr/>
          </p:nvSpPr>
          <p:spPr>
            <a:xfrm>
              <a:off x="238125" y="2254325"/>
              <a:ext cx="1247800" cy="1206350"/>
            </a:xfrm>
            <a:custGeom>
              <a:avLst/>
              <a:gdLst/>
              <a:ahLst/>
              <a:cxnLst/>
              <a:rect l="l" t="t" r="r" b="b"/>
              <a:pathLst>
                <a:path w="49912" h="48254" extrusionOk="0">
                  <a:moveTo>
                    <a:pt x="24537" y="0"/>
                  </a:moveTo>
                  <a:lnTo>
                    <a:pt x="24177" y="20"/>
                  </a:lnTo>
                  <a:lnTo>
                    <a:pt x="23987" y="30"/>
                  </a:lnTo>
                  <a:lnTo>
                    <a:pt x="23808" y="50"/>
                  </a:lnTo>
                  <a:lnTo>
                    <a:pt x="23638" y="80"/>
                  </a:lnTo>
                  <a:lnTo>
                    <a:pt x="23458" y="120"/>
                  </a:lnTo>
                  <a:lnTo>
                    <a:pt x="6052" y="8508"/>
                  </a:lnTo>
                  <a:lnTo>
                    <a:pt x="5892" y="8588"/>
                  </a:lnTo>
                  <a:lnTo>
                    <a:pt x="5742" y="8668"/>
                  </a:lnTo>
                  <a:lnTo>
                    <a:pt x="5592" y="8768"/>
                  </a:lnTo>
                  <a:lnTo>
                    <a:pt x="5453" y="8868"/>
                  </a:lnTo>
                  <a:lnTo>
                    <a:pt x="5323" y="8978"/>
                  </a:lnTo>
                  <a:lnTo>
                    <a:pt x="5193" y="9098"/>
                  </a:lnTo>
                  <a:lnTo>
                    <a:pt x="5073" y="9217"/>
                  </a:lnTo>
                  <a:lnTo>
                    <a:pt x="4963" y="9347"/>
                  </a:lnTo>
                  <a:lnTo>
                    <a:pt x="4853" y="9487"/>
                  </a:lnTo>
                  <a:lnTo>
                    <a:pt x="4754" y="9627"/>
                  </a:lnTo>
                  <a:lnTo>
                    <a:pt x="4664" y="9777"/>
                  </a:lnTo>
                  <a:lnTo>
                    <a:pt x="4584" y="9936"/>
                  </a:lnTo>
                  <a:lnTo>
                    <a:pt x="4504" y="10096"/>
                  </a:lnTo>
                  <a:lnTo>
                    <a:pt x="4444" y="10266"/>
                  </a:lnTo>
                  <a:lnTo>
                    <a:pt x="4384" y="10436"/>
                  </a:lnTo>
                  <a:lnTo>
                    <a:pt x="4334" y="10615"/>
                  </a:lnTo>
                  <a:lnTo>
                    <a:pt x="60" y="29400"/>
                  </a:lnTo>
                  <a:lnTo>
                    <a:pt x="30" y="29580"/>
                  </a:lnTo>
                  <a:lnTo>
                    <a:pt x="10" y="29759"/>
                  </a:lnTo>
                  <a:lnTo>
                    <a:pt x="0" y="29939"/>
                  </a:lnTo>
                  <a:lnTo>
                    <a:pt x="0" y="30119"/>
                  </a:lnTo>
                  <a:lnTo>
                    <a:pt x="10" y="30299"/>
                  </a:lnTo>
                  <a:lnTo>
                    <a:pt x="30" y="30478"/>
                  </a:lnTo>
                  <a:lnTo>
                    <a:pt x="60" y="30658"/>
                  </a:lnTo>
                  <a:lnTo>
                    <a:pt x="90" y="30828"/>
                  </a:lnTo>
                  <a:lnTo>
                    <a:pt x="140" y="31008"/>
                  </a:lnTo>
                  <a:lnTo>
                    <a:pt x="190" y="31177"/>
                  </a:lnTo>
                  <a:lnTo>
                    <a:pt x="250" y="31347"/>
                  </a:lnTo>
                  <a:lnTo>
                    <a:pt x="320" y="31507"/>
                  </a:lnTo>
                  <a:lnTo>
                    <a:pt x="399" y="31667"/>
                  </a:lnTo>
                  <a:lnTo>
                    <a:pt x="489" y="31826"/>
                  </a:lnTo>
                  <a:lnTo>
                    <a:pt x="579" y="31986"/>
                  </a:lnTo>
                  <a:lnTo>
                    <a:pt x="689" y="32136"/>
                  </a:lnTo>
                  <a:lnTo>
                    <a:pt x="12733" y="47036"/>
                  </a:lnTo>
                  <a:lnTo>
                    <a:pt x="12862" y="47165"/>
                  </a:lnTo>
                  <a:lnTo>
                    <a:pt x="13002" y="47285"/>
                  </a:lnTo>
                  <a:lnTo>
                    <a:pt x="13142" y="47395"/>
                  </a:lnTo>
                  <a:lnTo>
                    <a:pt x="13292" y="47505"/>
                  </a:lnTo>
                  <a:lnTo>
                    <a:pt x="13442" y="47605"/>
                  </a:lnTo>
                  <a:lnTo>
                    <a:pt x="13601" y="47705"/>
                  </a:lnTo>
                  <a:lnTo>
                    <a:pt x="13771" y="47785"/>
                  </a:lnTo>
                  <a:lnTo>
                    <a:pt x="13931" y="47875"/>
                  </a:lnTo>
                  <a:lnTo>
                    <a:pt x="14101" y="47944"/>
                  </a:lnTo>
                  <a:lnTo>
                    <a:pt x="14281" y="48014"/>
                  </a:lnTo>
                  <a:lnTo>
                    <a:pt x="14450" y="48064"/>
                  </a:lnTo>
                  <a:lnTo>
                    <a:pt x="14630" y="48124"/>
                  </a:lnTo>
                  <a:lnTo>
                    <a:pt x="14810" y="48164"/>
                  </a:lnTo>
                  <a:lnTo>
                    <a:pt x="14990" y="48194"/>
                  </a:lnTo>
                  <a:lnTo>
                    <a:pt x="15169" y="48214"/>
                  </a:lnTo>
                  <a:lnTo>
                    <a:pt x="15349" y="48234"/>
                  </a:lnTo>
                  <a:lnTo>
                    <a:pt x="34533" y="48234"/>
                  </a:lnTo>
                  <a:lnTo>
                    <a:pt x="34723" y="48254"/>
                  </a:lnTo>
                  <a:lnTo>
                    <a:pt x="34912" y="48254"/>
                  </a:lnTo>
                  <a:lnTo>
                    <a:pt x="35102" y="48244"/>
                  </a:lnTo>
                  <a:lnTo>
                    <a:pt x="35292" y="48214"/>
                  </a:lnTo>
                  <a:lnTo>
                    <a:pt x="35472" y="48184"/>
                  </a:lnTo>
                  <a:lnTo>
                    <a:pt x="35651" y="48134"/>
                  </a:lnTo>
                  <a:lnTo>
                    <a:pt x="35821" y="48074"/>
                  </a:lnTo>
                  <a:lnTo>
                    <a:pt x="35991" y="47994"/>
                  </a:lnTo>
                  <a:lnTo>
                    <a:pt x="36161" y="47914"/>
                  </a:lnTo>
                  <a:lnTo>
                    <a:pt x="36320" y="47825"/>
                  </a:lnTo>
                  <a:lnTo>
                    <a:pt x="36480" y="47715"/>
                  </a:lnTo>
                  <a:lnTo>
                    <a:pt x="36630" y="47605"/>
                  </a:lnTo>
                  <a:lnTo>
                    <a:pt x="36770" y="47475"/>
                  </a:lnTo>
                  <a:lnTo>
                    <a:pt x="36910" y="47335"/>
                  </a:lnTo>
                  <a:lnTo>
                    <a:pt x="37039" y="47195"/>
                  </a:lnTo>
                  <a:lnTo>
                    <a:pt x="37159" y="47036"/>
                  </a:lnTo>
                  <a:lnTo>
                    <a:pt x="49203" y="32136"/>
                  </a:lnTo>
                  <a:lnTo>
                    <a:pt x="49303" y="31986"/>
                  </a:lnTo>
                  <a:lnTo>
                    <a:pt x="49403" y="31826"/>
                  </a:lnTo>
                  <a:lnTo>
                    <a:pt x="49482" y="31667"/>
                  </a:lnTo>
                  <a:lnTo>
                    <a:pt x="49562" y="31507"/>
                  </a:lnTo>
                  <a:lnTo>
                    <a:pt x="49632" y="31347"/>
                  </a:lnTo>
                  <a:lnTo>
                    <a:pt x="49702" y="31177"/>
                  </a:lnTo>
                  <a:lnTo>
                    <a:pt x="49752" y="31008"/>
                  </a:lnTo>
                  <a:lnTo>
                    <a:pt x="49802" y="30828"/>
                  </a:lnTo>
                  <a:lnTo>
                    <a:pt x="49842" y="30658"/>
                  </a:lnTo>
                  <a:lnTo>
                    <a:pt x="49872" y="30478"/>
                  </a:lnTo>
                  <a:lnTo>
                    <a:pt x="49892" y="30299"/>
                  </a:lnTo>
                  <a:lnTo>
                    <a:pt x="49912" y="30119"/>
                  </a:lnTo>
                  <a:lnTo>
                    <a:pt x="49912" y="29939"/>
                  </a:lnTo>
                  <a:lnTo>
                    <a:pt x="49912" y="29759"/>
                  </a:lnTo>
                  <a:lnTo>
                    <a:pt x="49902" y="29580"/>
                  </a:lnTo>
                  <a:lnTo>
                    <a:pt x="49892" y="29400"/>
                  </a:lnTo>
                  <a:lnTo>
                    <a:pt x="45548" y="10735"/>
                  </a:lnTo>
                  <a:lnTo>
                    <a:pt x="45488" y="10566"/>
                  </a:lnTo>
                  <a:lnTo>
                    <a:pt x="45428" y="10396"/>
                  </a:lnTo>
                  <a:lnTo>
                    <a:pt x="45348" y="10236"/>
                  </a:lnTo>
                  <a:lnTo>
                    <a:pt x="45268" y="10086"/>
                  </a:lnTo>
                  <a:lnTo>
                    <a:pt x="45168" y="9926"/>
                  </a:lnTo>
                  <a:lnTo>
                    <a:pt x="45068" y="9787"/>
                  </a:lnTo>
                  <a:lnTo>
                    <a:pt x="44969" y="9647"/>
                  </a:lnTo>
                  <a:lnTo>
                    <a:pt x="44849" y="9507"/>
                  </a:lnTo>
                  <a:lnTo>
                    <a:pt x="44729" y="9377"/>
                  </a:lnTo>
                  <a:lnTo>
                    <a:pt x="44599" y="9247"/>
                  </a:lnTo>
                  <a:lnTo>
                    <a:pt x="44469" y="9128"/>
                  </a:lnTo>
                  <a:lnTo>
                    <a:pt x="44329" y="9018"/>
                  </a:lnTo>
                  <a:lnTo>
                    <a:pt x="44180" y="8908"/>
                  </a:lnTo>
                  <a:lnTo>
                    <a:pt x="44040" y="8808"/>
                  </a:lnTo>
                  <a:lnTo>
                    <a:pt x="43880" y="8708"/>
                  </a:lnTo>
                  <a:lnTo>
                    <a:pt x="43720" y="8618"/>
                  </a:lnTo>
                  <a:lnTo>
                    <a:pt x="26314" y="290"/>
                  </a:lnTo>
                  <a:lnTo>
                    <a:pt x="26144" y="210"/>
                  </a:lnTo>
                  <a:lnTo>
                    <a:pt x="25965" y="150"/>
                  </a:lnTo>
                  <a:lnTo>
                    <a:pt x="25785" y="100"/>
                  </a:lnTo>
                  <a:lnTo>
                    <a:pt x="25595" y="60"/>
                  </a:lnTo>
                  <a:lnTo>
                    <a:pt x="25415" y="30"/>
                  </a:lnTo>
                  <a:lnTo>
                    <a:pt x="25236" y="10"/>
                  </a:lnTo>
                  <a:lnTo>
                    <a:pt x="25056" y="10"/>
                  </a:lnTo>
                  <a:lnTo>
                    <a:pt x="24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04;p466">
              <a:extLst>
                <a:ext uri="{FF2B5EF4-FFF2-40B4-BE49-F238E27FC236}">
                  <a16:creationId xmlns:a16="http://schemas.microsoft.com/office/drawing/2014/main" id="{0D8F34D8-0FFB-F043-8C26-F3E72EFC3823}"/>
                </a:ext>
              </a:extLst>
            </p:cNvPr>
            <p:cNvSpPr/>
            <p:nvPr/>
          </p:nvSpPr>
          <p:spPr>
            <a:xfrm>
              <a:off x="1876375" y="2454050"/>
              <a:ext cx="5505500" cy="822400"/>
            </a:xfrm>
            <a:custGeom>
              <a:avLst/>
              <a:gdLst/>
              <a:ahLst/>
              <a:cxnLst/>
              <a:rect l="l" t="t" r="r" b="b"/>
              <a:pathLst>
                <a:path w="220220" h="32896" extrusionOk="0">
                  <a:moveTo>
                    <a:pt x="82648" y="14850"/>
                  </a:moveTo>
                  <a:lnTo>
                    <a:pt x="82877" y="14870"/>
                  </a:lnTo>
                  <a:lnTo>
                    <a:pt x="83107" y="14900"/>
                  </a:lnTo>
                  <a:lnTo>
                    <a:pt x="83327" y="14940"/>
                  </a:lnTo>
                  <a:lnTo>
                    <a:pt x="83547" y="14990"/>
                  </a:lnTo>
                  <a:lnTo>
                    <a:pt x="83756" y="15059"/>
                  </a:lnTo>
                  <a:lnTo>
                    <a:pt x="83976" y="15149"/>
                  </a:lnTo>
                  <a:lnTo>
                    <a:pt x="84186" y="15249"/>
                  </a:lnTo>
                  <a:lnTo>
                    <a:pt x="84355" y="15339"/>
                  </a:lnTo>
                  <a:lnTo>
                    <a:pt x="84525" y="15439"/>
                  </a:lnTo>
                  <a:lnTo>
                    <a:pt x="84675" y="15549"/>
                  </a:lnTo>
                  <a:lnTo>
                    <a:pt x="84835" y="15669"/>
                  </a:lnTo>
                  <a:lnTo>
                    <a:pt x="84975" y="15788"/>
                  </a:lnTo>
                  <a:lnTo>
                    <a:pt x="85124" y="15928"/>
                  </a:lnTo>
                  <a:lnTo>
                    <a:pt x="85254" y="16068"/>
                  </a:lnTo>
                  <a:lnTo>
                    <a:pt x="85384" y="16218"/>
                  </a:lnTo>
                  <a:lnTo>
                    <a:pt x="85604" y="16517"/>
                  </a:lnTo>
                  <a:lnTo>
                    <a:pt x="85704" y="16667"/>
                  </a:lnTo>
                  <a:lnTo>
                    <a:pt x="85793" y="16827"/>
                  </a:lnTo>
                  <a:lnTo>
                    <a:pt x="85883" y="16997"/>
                  </a:lnTo>
                  <a:lnTo>
                    <a:pt x="85953" y="17167"/>
                  </a:lnTo>
                  <a:lnTo>
                    <a:pt x="86023" y="17336"/>
                  </a:lnTo>
                  <a:lnTo>
                    <a:pt x="86073" y="17526"/>
                  </a:lnTo>
                  <a:lnTo>
                    <a:pt x="86193" y="17916"/>
                  </a:lnTo>
                  <a:lnTo>
                    <a:pt x="86243" y="18105"/>
                  </a:lnTo>
                  <a:lnTo>
                    <a:pt x="86283" y="18295"/>
                  </a:lnTo>
                  <a:lnTo>
                    <a:pt x="86313" y="18495"/>
                  </a:lnTo>
                  <a:lnTo>
                    <a:pt x="86333" y="18685"/>
                  </a:lnTo>
                  <a:lnTo>
                    <a:pt x="86353" y="18874"/>
                  </a:lnTo>
                  <a:lnTo>
                    <a:pt x="86363" y="19064"/>
                  </a:lnTo>
                  <a:lnTo>
                    <a:pt x="78254" y="19064"/>
                  </a:lnTo>
                  <a:lnTo>
                    <a:pt x="78304" y="18685"/>
                  </a:lnTo>
                  <a:lnTo>
                    <a:pt x="78384" y="18295"/>
                  </a:lnTo>
                  <a:lnTo>
                    <a:pt x="78473" y="17916"/>
                  </a:lnTo>
                  <a:lnTo>
                    <a:pt x="78593" y="17526"/>
                  </a:lnTo>
                  <a:lnTo>
                    <a:pt x="78663" y="17336"/>
                  </a:lnTo>
                  <a:lnTo>
                    <a:pt x="78743" y="17157"/>
                  </a:lnTo>
                  <a:lnTo>
                    <a:pt x="78833" y="16977"/>
                  </a:lnTo>
                  <a:lnTo>
                    <a:pt x="78933" y="16797"/>
                  </a:lnTo>
                  <a:lnTo>
                    <a:pt x="79033" y="16627"/>
                  </a:lnTo>
                  <a:lnTo>
                    <a:pt x="79153" y="16468"/>
                  </a:lnTo>
                  <a:lnTo>
                    <a:pt x="79272" y="16308"/>
                  </a:lnTo>
                  <a:lnTo>
                    <a:pt x="79392" y="16158"/>
                  </a:lnTo>
                  <a:lnTo>
                    <a:pt x="79532" y="16018"/>
                  </a:lnTo>
                  <a:lnTo>
                    <a:pt x="79672" y="15878"/>
                  </a:lnTo>
                  <a:lnTo>
                    <a:pt x="79822" y="15759"/>
                  </a:lnTo>
                  <a:lnTo>
                    <a:pt x="79981" y="15639"/>
                  </a:lnTo>
                  <a:lnTo>
                    <a:pt x="80141" y="15529"/>
                  </a:lnTo>
                  <a:lnTo>
                    <a:pt x="80311" y="15429"/>
                  </a:lnTo>
                  <a:lnTo>
                    <a:pt x="80481" y="15329"/>
                  </a:lnTo>
                  <a:lnTo>
                    <a:pt x="80650" y="15249"/>
                  </a:lnTo>
                  <a:lnTo>
                    <a:pt x="80860" y="15149"/>
                  </a:lnTo>
                  <a:lnTo>
                    <a:pt x="81080" y="15059"/>
                  </a:lnTo>
                  <a:lnTo>
                    <a:pt x="81300" y="14990"/>
                  </a:lnTo>
                  <a:lnTo>
                    <a:pt x="81509" y="14940"/>
                  </a:lnTo>
                  <a:lnTo>
                    <a:pt x="81739" y="14900"/>
                  </a:lnTo>
                  <a:lnTo>
                    <a:pt x="81959" y="14870"/>
                  </a:lnTo>
                  <a:lnTo>
                    <a:pt x="82188" y="14850"/>
                  </a:lnTo>
                  <a:close/>
                  <a:moveTo>
                    <a:pt x="148638" y="14850"/>
                  </a:moveTo>
                  <a:lnTo>
                    <a:pt x="148867" y="14870"/>
                  </a:lnTo>
                  <a:lnTo>
                    <a:pt x="149087" y="14900"/>
                  </a:lnTo>
                  <a:lnTo>
                    <a:pt x="149307" y="14940"/>
                  </a:lnTo>
                  <a:lnTo>
                    <a:pt x="149526" y="14990"/>
                  </a:lnTo>
                  <a:lnTo>
                    <a:pt x="149746" y="15059"/>
                  </a:lnTo>
                  <a:lnTo>
                    <a:pt x="149956" y="15149"/>
                  </a:lnTo>
                  <a:lnTo>
                    <a:pt x="150176" y="15249"/>
                  </a:lnTo>
                  <a:lnTo>
                    <a:pt x="150345" y="15339"/>
                  </a:lnTo>
                  <a:lnTo>
                    <a:pt x="150505" y="15439"/>
                  </a:lnTo>
                  <a:lnTo>
                    <a:pt x="150665" y="15549"/>
                  </a:lnTo>
                  <a:lnTo>
                    <a:pt x="150815" y="15669"/>
                  </a:lnTo>
                  <a:lnTo>
                    <a:pt x="150965" y="15788"/>
                  </a:lnTo>
                  <a:lnTo>
                    <a:pt x="151104" y="15928"/>
                  </a:lnTo>
                  <a:lnTo>
                    <a:pt x="151244" y="16068"/>
                  </a:lnTo>
                  <a:lnTo>
                    <a:pt x="151374" y="16218"/>
                  </a:lnTo>
                  <a:lnTo>
                    <a:pt x="151584" y="16517"/>
                  </a:lnTo>
                  <a:lnTo>
                    <a:pt x="151684" y="16667"/>
                  </a:lnTo>
                  <a:lnTo>
                    <a:pt x="151773" y="16827"/>
                  </a:lnTo>
                  <a:lnTo>
                    <a:pt x="151863" y="16997"/>
                  </a:lnTo>
                  <a:lnTo>
                    <a:pt x="151943" y="17167"/>
                  </a:lnTo>
                  <a:lnTo>
                    <a:pt x="152003" y="17336"/>
                  </a:lnTo>
                  <a:lnTo>
                    <a:pt x="152053" y="17526"/>
                  </a:lnTo>
                  <a:lnTo>
                    <a:pt x="152173" y="17916"/>
                  </a:lnTo>
                  <a:lnTo>
                    <a:pt x="152223" y="18105"/>
                  </a:lnTo>
                  <a:lnTo>
                    <a:pt x="152263" y="18295"/>
                  </a:lnTo>
                  <a:lnTo>
                    <a:pt x="152293" y="18495"/>
                  </a:lnTo>
                  <a:lnTo>
                    <a:pt x="152323" y="18685"/>
                  </a:lnTo>
                  <a:lnTo>
                    <a:pt x="152333" y="18874"/>
                  </a:lnTo>
                  <a:lnTo>
                    <a:pt x="152343" y="19064"/>
                  </a:lnTo>
                  <a:lnTo>
                    <a:pt x="144294" y="19064"/>
                  </a:lnTo>
                  <a:lnTo>
                    <a:pt x="144344" y="18685"/>
                  </a:lnTo>
                  <a:lnTo>
                    <a:pt x="144423" y="18295"/>
                  </a:lnTo>
                  <a:lnTo>
                    <a:pt x="144523" y="17916"/>
                  </a:lnTo>
                  <a:lnTo>
                    <a:pt x="144633" y="17526"/>
                  </a:lnTo>
                  <a:lnTo>
                    <a:pt x="144703" y="17336"/>
                  </a:lnTo>
                  <a:lnTo>
                    <a:pt x="144783" y="17157"/>
                  </a:lnTo>
                  <a:lnTo>
                    <a:pt x="144873" y="16977"/>
                  </a:lnTo>
                  <a:lnTo>
                    <a:pt x="144973" y="16797"/>
                  </a:lnTo>
                  <a:lnTo>
                    <a:pt x="145073" y="16627"/>
                  </a:lnTo>
                  <a:lnTo>
                    <a:pt x="145192" y="16468"/>
                  </a:lnTo>
                  <a:lnTo>
                    <a:pt x="145312" y="16308"/>
                  </a:lnTo>
                  <a:lnTo>
                    <a:pt x="145432" y="16158"/>
                  </a:lnTo>
                  <a:lnTo>
                    <a:pt x="145562" y="16018"/>
                  </a:lnTo>
                  <a:lnTo>
                    <a:pt x="145702" y="15878"/>
                  </a:lnTo>
                  <a:lnTo>
                    <a:pt x="145842" y="15759"/>
                  </a:lnTo>
                  <a:lnTo>
                    <a:pt x="145991" y="15639"/>
                  </a:lnTo>
                  <a:lnTo>
                    <a:pt x="146141" y="15529"/>
                  </a:lnTo>
                  <a:lnTo>
                    <a:pt x="146301" y="15429"/>
                  </a:lnTo>
                  <a:lnTo>
                    <a:pt x="146461" y="15329"/>
                  </a:lnTo>
                  <a:lnTo>
                    <a:pt x="146630" y="15249"/>
                  </a:lnTo>
                  <a:lnTo>
                    <a:pt x="146850" y="15149"/>
                  </a:lnTo>
                  <a:lnTo>
                    <a:pt x="147060" y="15059"/>
                  </a:lnTo>
                  <a:lnTo>
                    <a:pt x="147280" y="14990"/>
                  </a:lnTo>
                  <a:lnTo>
                    <a:pt x="147499" y="14940"/>
                  </a:lnTo>
                  <a:lnTo>
                    <a:pt x="147719" y="14900"/>
                  </a:lnTo>
                  <a:lnTo>
                    <a:pt x="147939" y="14870"/>
                  </a:lnTo>
                  <a:lnTo>
                    <a:pt x="148168" y="14850"/>
                  </a:lnTo>
                  <a:close/>
                  <a:moveTo>
                    <a:pt x="190301" y="14850"/>
                  </a:moveTo>
                  <a:lnTo>
                    <a:pt x="190531" y="14870"/>
                  </a:lnTo>
                  <a:lnTo>
                    <a:pt x="190760" y="14900"/>
                  </a:lnTo>
                  <a:lnTo>
                    <a:pt x="190980" y="14940"/>
                  </a:lnTo>
                  <a:lnTo>
                    <a:pt x="191200" y="14990"/>
                  </a:lnTo>
                  <a:lnTo>
                    <a:pt x="191409" y="15059"/>
                  </a:lnTo>
                  <a:lnTo>
                    <a:pt x="191629" y="15149"/>
                  </a:lnTo>
                  <a:lnTo>
                    <a:pt x="191839" y="15249"/>
                  </a:lnTo>
                  <a:lnTo>
                    <a:pt x="192009" y="15339"/>
                  </a:lnTo>
                  <a:lnTo>
                    <a:pt x="192168" y="15439"/>
                  </a:lnTo>
                  <a:lnTo>
                    <a:pt x="192328" y="15549"/>
                  </a:lnTo>
                  <a:lnTo>
                    <a:pt x="192488" y="15669"/>
                  </a:lnTo>
                  <a:lnTo>
                    <a:pt x="192628" y="15788"/>
                  </a:lnTo>
                  <a:lnTo>
                    <a:pt x="192767" y="15928"/>
                  </a:lnTo>
                  <a:lnTo>
                    <a:pt x="192907" y="16068"/>
                  </a:lnTo>
                  <a:lnTo>
                    <a:pt x="193037" y="16218"/>
                  </a:lnTo>
                  <a:lnTo>
                    <a:pt x="193247" y="16517"/>
                  </a:lnTo>
                  <a:lnTo>
                    <a:pt x="193347" y="16667"/>
                  </a:lnTo>
                  <a:lnTo>
                    <a:pt x="193447" y="16827"/>
                  </a:lnTo>
                  <a:lnTo>
                    <a:pt x="193536" y="16997"/>
                  </a:lnTo>
                  <a:lnTo>
                    <a:pt x="193606" y="17167"/>
                  </a:lnTo>
                  <a:lnTo>
                    <a:pt x="193676" y="17336"/>
                  </a:lnTo>
                  <a:lnTo>
                    <a:pt x="193726" y="17526"/>
                  </a:lnTo>
                  <a:lnTo>
                    <a:pt x="193846" y="17916"/>
                  </a:lnTo>
                  <a:lnTo>
                    <a:pt x="193886" y="18105"/>
                  </a:lnTo>
                  <a:lnTo>
                    <a:pt x="193936" y="18295"/>
                  </a:lnTo>
                  <a:lnTo>
                    <a:pt x="193966" y="18495"/>
                  </a:lnTo>
                  <a:lnTo>
                    <a:pt x="193986" y="18685"/>
                  </a:lnTo>
                  <a:lnTo>
                    <a:pt x="194006" y="18874"/>
                  </a:lnTo>
                  <a:lnTo>
                    <a:pt x="194006" y="19064"/>
                  </a:lnTo>
                  <a:lnTo>
                    <a:pt x="185907" y="19064"/>
                  </a:lnTo>
                  <a:lnTo>
                    <a:pt x="185957" y="18685"/>
                  </a:lnTo>
                  <a:lnTo>
                    <a:pt x="186037" y="18295"/>
                  </a:lnTo>
                  <a:lnTo>
                    <a:pt x="186127" y="17916"/>
                  </a:lnTo>
                  <a:lnTo>
                    <a:pt x="186246" y="17526"/>
                  </a:lnTo>
                  <a:lnTo>
                    <a:pt x="186316" y="17336"/>
                  </a:lnTo>
                  <a:lnTo>
                    <a:pt x="186396" y="17157"/>
                  </a:lnTo>
                  <a:lnTo>
                    <a:pt x="186486" y="16977"/>
                  </a:lnTo>
                  <a:lnTo>
                    <a:pt x="186586" y="16797"/>
                  </a:lnTo>
                  <a:lnTo>
                    <a:pt x="186686" y="16627"/>
                  </a:lnTo>
                  <a:lnTo>
                    <a:pt x="186806" y="16468"/>
                  </a:lnTo>
                  <a:lnTo>
                    <a:pt x="186925" y="16308"/>
                  </a:lnTo>
                  <a:lnTo>
                    <a:pt x="187045" y="16158"/>
                  </a:lnTo>
                  <a:lnTo>
                    <a:pt x="187175" y="16018"/>
                  </a:lnTo>
                  <a:lnTo>
                    <a:pt x="187325" y="15878"/>
                  </a:lnTo>
                  <a:lnTo>
                    <a:pt x="187475" y="15759"/>
                  </a:lnTo>
                  <a:lnTo>
                    <a:pt x="187634" y="15639"/>
                  </a:lnTo>
                  <a:lnTo>
                    <a:pt x="187794" y="15529"/>
                  </a:lnTo>
                  <a:lnTo>
                    <a:pt x="187964" y="15429"/>
                  </a:lnTo>
                  <a:lnTo>
                    <a:pt x="188134" y="15329"/>
                  </a:lnTo>
                  <a:lnTo>
                    <a:pt x="188304" y="15249"/>
                  </a:lnTo>
                  <a:lnTo>
                    <a:pt x="188513" y="15149"/>
                  </a:lnTo>
                  <a:lnTo>
                    <a:pt x="188733" y="15059"/>
                  </a:lnTo>
                  <a:lnTo>
                    <a:pt x="188943" y="14990"/>
                  </a:lnTo>
                  <a:lnTo>
                    <a:pt x="189162" y="14940"/>
                  </a:lnTo>
                  <a:lnTo>
                    <a:pt x="189382" y="14900"/>
                  </a:lnTo>
                  <a:lnTo>
                    <a:pt x="189612" y="14870"/>
                  </a:lnTo>
                  <a:lnTo>
                    <a:pt x="189841" y="14850"/>
                  </a:lnTo>
                  <a:close/>
                  <a:moveTo>
                    <a:pt x="57472" y="15129"/>
                  </a:moveTo>
                  <a:lnTo>
                    <a:pt x="57742" y="15139"/>
                  </a:lnTo>
                  <a:lnTo>
                    <a:pt x="58001" y="15149"/>
                  </a:lnTo>
                  <a:lnTo>
                    <a:pt x="58261" y="15179"/>
                  </a:lnTo>
                  <a:lnTo>
                    <a:pt x="58501" y="15219"/>
                  </a:lnTo>
                  <a:lnTo>
                    <a:pt x="58740" y="15269"/>
                  </a:lnTo>
                  <a:lnTo>
                    <a:pt x="58960" y="15339"/>
                  </a:lnTo>
                  <a:lnTo>
                    <a:pt x="59180" y="15409"/>
                  </a:lnTo>
                  <a:lnTo>
                    <a:pt x="59390" y="15499"/>
                  </a:lnTo>
                  <a:lnTo>
                    <a:pt x="59589" y="15589"/>
                  </a:lnTo>
                  <a:lnTo>
                    <a:pt x="59789" y="15699"/>
                  </a:lnTo>
                  <a:lnTo>
                    <a:pt x="59969" y="15818"/>
                  </a:lnTo>
                  <a:lnTo>
                    <a:pt x="60148" y="15958"/>
                  </a:lnTo>
                  <a:lnTo>
                    <a:pt x="60318" y="16098"/>
                  </a:lnTo>
                  <a:lnTo>
                    <a:pt x="60468" y="16258"/>
                  </a:lnTo>
                  <a:lnTo>
                    <a:pt x="60628" y="16418"/>
                  </a:lnTo>
                  <a:lnTo>
                    <a:pt x="60768" y="16597"/>
                  </a:lnTo>
                  <a:lnTo>
                    <a:pt x="60897" y="16787"/>
                  </a:lnTo>
                  <a:lnTo>
                    <a:pt x="61027" y="16997"/>
                  </a:lnTo>
                  <a:lnTo>
                    <a:pt x="61137" y="17207"/>
                  </a:lnTo>
                  <a:lnTo>
                    <a:pt x="61247" y="17436"/>
                  </a:lnTo>
                  <a:lnTo>
                    <a:pt x="61347" y="17666"/>
                  </a:lnTo>
                  <a:lnTo>
                    <a:pt x="61437" y="17916"/>
                  </a:lnTo>
                  <a:lnTo>
                    <a:pt x="61517" y="18185"/>
                  </a:lnTo>
                  <a:lnTo>
                    <a:pt x="61597" y="18455"/>
                  </a:lnTo>
                  <a:lnTo>
                    <a:pt x="61656" y="18734"/>
                  </a:lnTo>
                  <a:lnTo>
                    <a:pt x="61716" y="19034"/>
                  </a:lnTo>
                  <a:lnTo>
                    <a:pt x="61766" y="19344"/>
                  </a:lnTo>
                  <a:lnTo>
                    <a:pt x="61806" y="19663"/>
                  </a:lnTo>
                  <a:lnTo>
                    <a:pt x="61836" y="19993"/>
                  </a:lnTo>
                  <a:lnTo>
                    <a:pt x="61856" y="20342"/>
                  </a:lnTo>
                  <a:lnTo>
                    <a:pt x="61866" y="20702"/>
                  </a:lnTo>
                  <a:lnTo>
                    <a:pt x="61866" y="21071"/>
                  </a:lnTo>
                  <a:lnTo>
                    <a:pt x="61876" y="21381"/>
                  </a:lnTo>
                  <a:lnTo>
                    <a:pt x="61866" y="21680"/>
                  </a:lnTo>
                  <a:lnTo>
                    <a:pt x="61846" y="21990"/>
                  </a:lnTo>
                  <a:lnTo>
                    <a:pt x="61816" y="22300"/>
                  </a:lnTo>
                  <a:lnTo>
                    <a:pt x="61776" y="22599"/>
                  </a:lnTo>
                  <a:lnTo>
                    <a:pt x="61726" y="22899"/>
                  </a:lnTo>
                  <a:lnTo>
                    <a:pt x="61656" y="23188"/>
                  </a:lnTo>
                  <a:lnTo>
                    <a:pt x="61587" y="23488"/>
                  </a:lnTo>
                  <a:lnTo>
                    <a:pt x="61497" y="23778"/>
                  </a:lnTo>
                  <a:lnTo>
                    <a:pt x="61407" y="24057"/>
                  </a:lnTo>
                  <a:lnTo>
                    <a:pt x="61297" y="24347"/>
                  </a:lnTo>
                  <a:lnTo>
                    <a:pt x="61177" y="24626"/>
                  </a:lnTo>
                  <a:lnTo>
                    <a:pt x="61057" y="24896"/>
                  </a:lnTo>
                  <a:lnTo>
                    <a:pt x="60917" y="25166"/>
                  </a:lnTo>
                  <a:lnTo>
                    <a:pt x="60768" y="25435"/>
                  </a:lnTo>
                  <a:lnTo>
                    <a:pt x="60618" y="25695"/>
                  </a:lnTo>
                  <a:lnTo>
                    <a:pt x="60438" y="25905"/>
                  </a:lnTo>
                  <a:lnTo>
                    <a:pt x="60248" y="26114"/>
                  </a:lnTo>
                  <a:lnTo>
                    <a:pt x="60049" y="26304"/>
                  </a:lnTo>
                  <a:lnTo>
                    <a:pt x="59839" y="26484"/>
                  </a:lnTo>
                  <a:lnTo>
                    <a:pt x="59619" y="26644"/>
                  </a:lnTo>
                  <a:lnTo>
                    <a:pt x="59400" y="26793"/>
                  </a:lnTo>
                  <a:lnTo>
                    <a:pt x="59160" y="26923"/>
                  </a:lnTo>
                  <a:lnTo>
                    <a:pt x="58920" y="27043"/>
                  </a:lnTo>
                  <a:lnTo>
                    <a:pt x="58670" y="27143"/>
                  </a:lnTo>
                  <a:lnTo>
                    <a:pt x="58411" y="27223"/>
                  </a:lnTo>
                  <a:lnTo>
                    <a:pt x="58151" y="27293"/>
                  </a:lnTo>
                  <a:lnTo>
                    <a:pt x="57882" y="27353"/>
                  </a:lnTo>
                  <a:lnTo>
                    <a:pt x="57612" y="27393"/>
                  </a:lnTo>
                  <a:lnTo>
                    <a:pt x="57342" y="27413"/>
                  </a:lnTo>
                  <a:lnTo>
                    <a:pt x="57073" y="27413"/>
                  </a:lnTo>
                  <a:lnTo>
                    <a:pt x="56793" y="27403"/>
                  </a:lnTo>
                  <a:lnTo>
                    <a:pt x="56374" y="27403"/>
                  </a:lnTo>
                  <a:lnTo>
                    <a:pt x="55974" y="27393"/>
                  </a:lnTo>
                  <a:lnTo>
                    <a:pt x="55605" y="27383"/>
                  </a:lnTo>
                  <a:lnTo>
                    <a:pt x="55245" y="27343"/>
                  </a:lnTo>
                  <a:lnTo>
                    <a:pt x="54616" y="27263"/>
                  </a:lnTo>
                  <a:lnTo>
                    <a:pt x="54346" y="27213"/>
                  </a:lnTo>
                  <a:lnTo>
                    <a:pt x="54107" y="27173"/>
                  </a:lnTo>
                  <a:lnTo>
                    <a:pt x="54107" y="15988"/>
                  </a:lnTo>
                  <a:lnTo>
                    <a:pt x="54286" y="15878"/>
                  </a:lnTo>
                  <a:lnTo>
                    <a:pt x="54456" y="15788"/>
                  </a:lnTo>
                  <a:lnTo>
                    <a:pt x="54646" y="15689"/>
                  </a:lnTo>
                  <a:lnTo>
                    <a:pt x="54826" y="15609"/>
                  </a:lnTo>
                  <a:lnTo>
                    <a:pt x="55015" y="15529"/>
                  </a:lnTo>
                  <a:lnTo>
                    <a:pt x="55205" y="15469"/>
                  </a:lnTo>
                  <a:lnTo>
                    <a:pt x="55395" y="15409"/>
                  </a:lnTo>
                  <a:lnTo>
                    <a:pt x="55595" y="15359"/>
                  </a:lnTo>
                  <a:lnTo>
                    <a:pt x="55824" y="15299"/>
                  </a:lnTo>
                  <a:lnTo>
                    <a:pt x="56064" y="15249"/>
                  </a:lnTo>
                  <a:lnTo>
                    <a:pt x="56294" y="15209"/>
                  </a:lnTo>
                  <a:lnTo>
                    <a:pt x="56533" y="15179"/>
                  </a:lnTo>
                  <a:lnTo>
                    <a:pt x="56773" y="15159"/>
                  </a:lnTo>
                  <a:lnTo>
                    <a:pt x="57003" y="15139"/>
                  </a:lnTo>
                  <a:lnTo>
                    <a:pt x="57242" y="15129"/>
                  </a:lnTo>
                  <a:close/>
                  <a:moveTo>
                    <a:pt x="124031" y="9817"/>
                  </a:moveTo>
                  <a:lnTo>
                    <a:pt x="123742" y="9827"/>
                  </a:lnTo>
                  <a:lnTo>
                    <a:pt x="123103" y="9827"/>
                  </a:lnTo>
                  <a:lnTo>
                    <a:pt x="122453" y="9847"/>
                  </a:lnTo>
                  <a:lnTo>
                    <a:pt x="121804" y="9877"/>
                  </a:lnTo>
                  <a:lnTo>
                    <a:pt x="121145" y="9917"/>
                  </a:lnTo>
                  <a:lnTo>
                    <a:pt x="120496" y="9966"/>
                  </a:lnTo>
                  <a:lnTo>
                    <a:pt x="119847" y="10036"/>
                  </a:lnTo>
                  <a:lnTo>
                    <a:pt x="119198" y="10126"/>
                  </a:lnTo>
                  <a:lnTo>
                    <a:pt x="118549" y="10226"/>
                  </a:lnTo>
                  <a:lnTo>
                    <a:pt x="117520" y="10406"/>
                  </a:lnTo>
                  <a:lnTo>
                    <a:pt x="116502" y="10606"/>
                  </a:lnTo>
                  <a:lnTo>
                    <a:pt x="115992" y="10715"/>
                  </a:lnTo>
                  <a:lnTo>
                    <a:pt x="115493" y="10835"/>
                  </a:lnTo>
                  <a:lnTo>
                    <a:pt x="114994" y="10955"/>
                  </a:lnTo>
                  <a:lnTo>
                    <a:pt x="114494" y="11075"/>
                  </a:lnTo>
                  <a:lnTo>
                    <a:pt x="114494" y="32026"/>
                  </a:lnTo>
                  <a:lnTo>
                    <a:pt x="120666" y="32026"/>
                  </a:lnTo>
                  <a:lnTo>
                    <a:pt x="120666" y="15249"/>
                  </a:lnTo>
                  <a:lnTo>
                    <a:pt x="120965" y="15199"/>
                  </a:lnTo>
                  <a:lnTo>
                    <a:pt x="121275" y="15169"/>
                  </a:lnTo>
                  <a:lnTo>
                    <a:pt x="121615" y="15139"/>
                  </a:lnTo>
                  <a:lnTo>
                    <a:pt x="121974" y="15129"/>
                  </a:lnTo>
                  <a:lnTo>
                    <a:pt x="122354" y="15099"/>
                  </a:lnTo>
                  <a:lnTo>
                    <a:pt x="122713" y="15079"/>
                  </a:lnTo>
                  <a:lnTo>
                    <a:pt x="123063" y="15069"/>
                  </a:lnTo>
                  <a:lnTo>
                    <a:pt x="123402" y="15069"/>
                  </a:lnTo>
                  <a:lnTo>
                    <a:pt x="123662" y="15079"/>
                  </a:lnTo>
                  <a:lnTo>
                    <a:pt x="123911" y="15099"/>
                  </a:lnTo>
                  <a:lnTo>
                    <a:pt x="124161" y="15119"/>
                  </a:lnTo>
                  <a:lnTo>
                    <a:pt x="124391" y="15159"/>
                  </a:lnTo>
                  <a:lnTo>
                    <a:pt x="124610" y="15199"/>
                  </a:lnTo>
                  <a:lnTo>
                    <a:pt x="124820" y="15259"/>
                  </a:lnTo>
                  <a:lnTo>
                    <a:pt x="125010" y="15329"/>
                  </a:lnTo>
                  <a:lnTo>
                    <a:pt x="125200" y="15399"/>
                  </a:lnTo>
                  <a:lnTo>
                    <a:pt x="125379" y="15489"/>
                  </a:lnTo>
                  <a:lnTo>
                    <a:pt x="125539" y="15579"/>
                  </a:lnTo>
                  <a:lnTo>
                    <a:pt x="125699" y="15689"/>
                  </a:lnTo>
                  <a:lnTo>
                    <a:pt x="125839" y="15798"/>
                  </a:lnTo>
                  <a:lnTo>
                    <a:pt x="125979" y="15918"/>
                  </a:lnTo>
                  <a:lnTo>
                    <a:pt x="126098" y="16048"/>
                  </a:lnTo>
                  <a:lnTo>
                    <a:pt x="126208" y="16188"/>
                  </a:lnTo>
                  <a:lnTo>
                    <a:pt x="126318" y="16328"/>
                  </a:lnTo>
                  <a:lnTo>
                    <a:pt x="126408" y="16498"/>
                  </a:lnTo>
                  <a:lnTo>
                    <a:pt x="126498" y="16677"/>
                  </a:lnTo>
                  <a:lnTo>
                    <a:pt x="126578" y="16867"/>
                  </a:lnTo>
                  <a:lnTo>
                    <a:pt x="126658" y="17067"/>
                  </a:lnTo>
                  <a:lnTo>
                    <a:pt x="126728" y="17286"/>
                  </a:lnTo>
                  <a:lnTo>
                    <a:pt x="126788" y="17516"/>
                  </a:lnTo>
                  <a:lnTo>
                    <a:pt x="126847" y="17756"/>
                  </a:lnTo>
                  <a:lnTo>
                    <a:pt x="126907" y="18015"/>
                  </a:lnTo>
                  <a:lnTo>
                    <a:pt x="126957" y="18285"/>
                  </a:lnTo>
                  <a:lnTo>
                    <a:pt x="126997" y="18565"/>
                  </a:lnTo>
                  <a:lnTo>
                    <a:pt x="127027" y="18864"/>
                  </a:lnTo>
                  <a:lnTo>
                    <a:pt x="127057" y="19174"/>
                  </a:lnTo>
                  <a:lnTo>
                    <a:pt x="127087" y="19493"/>
                  </a:lnTo>
                  <a:lnTo>
                    <a:pt x="127097" y="19833"/>
                  </a:lnTo>
                  <a:lnTo>
                    <a:pt x="127107" y="20182"/>
                  </a:lnTo>
                  <a:lnTo>
                    <a:pt x="127117" y="20552"/>
                  </a:lnTo>
                  <a:lnTo>
                    <a:pt x="127117" y="32026"/>
                  </a:lnTo>
                  <a:lnTo>
                    <a:pt x="133219" y="32026"/>
                  </a:lnTo>
                  <a:lnTo>
                    <a:pt x="133219" y="19753"/>
                  </a:lnTo>
                  <a:lnTo>
                    <a:pt x="133219" y="19244"/>
                  </a:lnTo>
                  <a:lnTo>
                    <a:pt x="133199" y="18724"/>
                  </a:lnTo>
                  <a:lnTo>
                    <a:pt x="133169" y="18215"/>
                  </a:lnTo>
                  <a:lnTo>
                    <a:pt x="133119" y="17706"/>
                  </a:lnTo>
                  <a:lnTo>
                    <a:pt x="133059" y="17197"/>
                  </a:lnTo>
                  <a:lnTo>
                    <a:pt x="132979" y="16697"/>
                  </a:lnTo>
                  <a:lnTo>
                    <a:pt x="132879" y="16198"/>
                  </a:lnTo>
                  <a:lnTo>
                    <a:pt x="132759" y="15699"/>
                  </a:lnTo>
                  <a:lnTo>
                    <a:pt x="132650" y="15279"/>
                  </a:lnTo>
                  <a:lnTo>
                    <a:pt x="132510" y="14860"/>
                  </a:lnTo>
                  <a:lnTo>
                    <a:pt x="132350" y="14450"/>
                  </a:lnTo>
                  <a:lnTo>
                    <a:pt x="132160" y="14051"/>
                  </a:lnTo>
                  <a:lnTo>
                    <a:pt x="132060" y="13851"/>
                  </a:lnTo>
                  <a:lnTo>
                    <a:pt x="131960" y="13651"/>
                  </a:lnTo>
                  <a:lnTo>
                    <a:pt x="131851" y="13462"/>
                  </a:lnTo>
                  <a:lnTo>
                    <a:pt x="131741" y="13282"/>
                  </a:lnTo>
                  <a:lnTo>
                    <a:pt x="131611" y="13092"/>
                  </a:lnTo>
                  <a:lnTo>
                    <a:pt x="131491" y="12912"/>
                  </a:lnTo>
                  <a:lnTo>
                    <a:pt x="131361" y="12733"/>
                  </a:lnTo>
                  <a:lnTo>
                    <a:pt x="131221" y="12563"/>
                  </a:lnTo>
                  <a:lnTo>
                    <a:pt x="131082" y="12393"/>
                  </a:lnTo>
                  <a:lnTo>
                    <a:pt x="130932" y="12233"/>
                  </a:lnTo>
                  <a:lnTo>
                    <a:pt x="130772" y="12074"/>
                  </a:lnTo>
                  <a:lnTo>
                    <a:pt x="130612" y="11924"/>
                  </a:lnTo>
                  <a:lnTo>
                    <a:pt x="130453" y="11774"/>
                  </a:lnTo>
                  <a:lnTo>
                    <a:pt x="130273" y="11634"/>
                  </a:lnTo>
                  <a:lnTo>
                    <a:pt x="130103" y="11494"/>
                  </a:lnTo>
                  <a:lnTo>
                    <a:pt x="129913" y="11375"/>
                  </a:lnTo>
                  <a:lnTo>
                    <a:pt x="129734" y="11245"/>
                  </a:lnTo>
                  <a:lnTo>
                    <a:pt x="129534" y="11135"/>
                  </a:lnTo>
                  <a:lnTo>
                    <a:pt x="129344" y="11025"/>
                  </a:lnTo>
                  <a:lnTo>
                    <a:pt x="129144" y="10915"/>
                  </a:lnTo>
                  <a:lnTo>
                    <a:pt x="128945" y="10815"/>
                  </a:lnTo>
                  <a:lnTo>
                    <a:pt x="128735" y="10725"/>
                  </a:lnTo>
                  <a:lnTo>
                    <a:pt x="128525" y="10646"/>
                  </a:lnTo>
                  <a:lnTo>
                    <a:pt x="128315" y="10566"/>
                  </a:lnTo>
                  <a:lnTo>
                    <a:pt x="127756" y="10386"/>
                  </a:lnTo>
                  <a:lnTo>
                    <a:pt x="127187" y="10226"/>
                  </a:lnTo>
                  <a:lnTo>
                    <a:pt x="126907" y="10156"/>
                  </a:lnTo>
                  <a:lnTo>
                    <a:pt x="126618" y="10086"/>
                  </a:lnTo>
                  <a:lnTo>
                    <a:pt x="126338" y="10026"/>
                  </a:lnTo>
                  <a:lnTo>
                    <a:pt x="126049" y="9976"/>
                  </a:lnTo>
                  <a:lnTo>
                    <a:pt x="125759" y="9936"/>
                  </a:lnTo>
                  <a:lnTo>
                    <a:pt x="125479" y="9897"/>
                  </a:lnTo>
                  <a:lnTo>
                    <a:pt x="125190" y="9867"/>
                  </a:lnTo>
                  <a:lnTo>
                    <a:pt x="124900" y="9847"/>
                  </a:lnTo>
                  <a:lnTo>
                    <a:pt x="124610" y="9827"/>
                  </a:lnTo>
                  <a:lnTo>
                    <a:pt x="124321" y="9817"/>
                  </a:lnTo>
                  <a:close/>
                  <a:moveTo>
                    <a:pt x="105317" y="9867"/>
                  </a:moveTo>
                  <a:lnTo>
                    <a:pt x="104688" y="9877"/>
                  </a:lnTo>
                  <a:lnTo>
                    <a:pt x="104059" y="9907"/>
                  </a:lnTo>
                  <a:lnTo>
                    <a:pt x="103429" y="9966"/>
                  </a:lnTo>
                  <a:lnTo>
                    <a:pt x="102790" y="10036"/>
                  </a:lnTo>
                  <a:lnTo>
                    <a:pt x="102161" y="10136"/>
                  </a:lnTo>
                  <a:lnTo>
                    <a:pt x="101532" y="10256"/>
                  </a:lnTo>
                  <a:lnTo>
                    <a:pt x="100913" y="10396"/>
                  </a:lnTo>
                  <a:lnTo>
                    <a:pt x="100424" y="10506"/>
                  </a:lnTo>
                  <a:lnTo>
                    <a:pt x="99934" y="10616"/>
                  </a:lnTo>
                  <a:lnTo>
                    <a:pt x="99435" y="10745"/>
                  </a:lnTo>
                  <a:lnTo>
                    <a:pt x="98956" y="10875"/>
                  </a:lnTo>
                  <a:lnTo>
                    <a:pt x="98466" y="11005"/>
                  </a:lnTo>
                  <a:lnTo>
                    <a:pt x="97987" y="11155"/>
                  </a:lnTo>
                  <a:lnTo>
                    <a:pt x="97507" y="11315"/>
                  </a:lnTo>
                  <a:lnTo>
                    <a:pt x="97028" y="11474"/>
                  </a:lnTo>
                  <a:lnTo>
                    <a:pt x="97028" y="32136"/>
                  </a:lnTo>
                  <a:lnTo>
                    <a:pt x="103200" y="32136"/>
                  </a:lnTo>
                  <a:lnTo>
                    <a:pt x="103200" y="15529"/>
                  </a:lnTo>
                  <a:lnTo>
                    <a:pt x="103499" y="15459"/>
                  </a:lnTo>
                  <a:lnTo>
                    <a:pt x="103799" y="15399"/>
                  </a:lnTo>
                  <a:lnTo>
                    <a:pt x="104098" y="15349"/>
                  </a:lnTo>
                  <a:lnTo>
                    <a:pt x="104398" y="15299"/>
                  </a:lnTo>
                  <a:lnTo>
                    <a:pt x="105127" y="15219"/>
                  </a:lnTo>
                  <a:lnTo>
                    <a:pt x="105477" y="15199"/>
                  </a:lnTo>
                  <a:lnTo>
                    <a:pt x="105826" y="15189"/>
                  </a:lnTo>
                  <a:lnTo>
                    <a:pt x="106126" y="15189"/>
                  </a:lnTo>
                  <a:lnTo>
                    <a:pt x="106425" y="15199"/>
                  </a:lnTo>
                  <a:lnTo>
                    <a:pt x="106725" y="15219"/>
                  </a:lnTo>
                  <a:lnTo>
                    <a:pt x="107025" y="15239"/>
                  </a:lnTo>
                  <a:lnTo>
                    <a:pt x="107324" y="15269"/>
                  </a:lnTo>
                  <a:lnTo>
                    <a:pt x="107624" y="15309"/>
                  </a:lnTo>
                  <a:lnTo>
                    <a:pt x="107923" y="15359"/>
                  </a:lnTo>
                  <a:lnTo>
                    <a:pt x="108223" y="15419"/>
                  </a:lnTo>
                  <a:lnTo>
                    <a:pt x="108492" y="15459"/>
                  </a:lnTo>
                  <a:lnTo>
                    <a:pt x="108752" y="15509"/>
                  </a:lnTo>
                  <a:lnTo>
                    <a:pt x="109251" y="15619"/>
                  </a:lnTo>
                  <a:lnTo>
                    <a:pt x="109721" y="15719"/>
                  </a:lnTo>
                  <a:lnTo>
                    <a:pt x="110160" y="15818"/>
                  </a:lnTo>
                  <a:lnTo>
                    <a:pt x="111189" y="10675"/>
                  </a:lnTo>
                  <a:lnTo>
                    <a:pt x="110889" y="10556"/>
                  </a:lnTo>
                  <a:lnTo>
                    <a:pt x="110590" y="10466"/>
                  </a:lnTo>
                  <a:lnTo>
                    <a:pt x="110290" y="10386"/>
                  </a:lnTo>
                  <a:lnTo>
                    <a:pt x="109990" y="10336"/>
                  </a:lnTo>
                  <a:lnTo>
                    <a:pt x="109611" y="10256"/>
                  </a:lnTo>
                  <a:lnTo>
                    <a:pt x="109251" y="10196"/>
                  </a:lnTo>
                  <a:lnTo>
                    <a:pt x="108902" y="10156"/>
                  </a:lnTo>
                  <a:lnTo>
                    <a:pt x="108562" y="10106"/>
                  </a:lnTo>
                  <a:lnTo>
                    <a:pt x="108183" y="10036"/>
                  </a:lnTo>
                  <a:lnTo>
                    <a:pt x="107823" y="9976"/>
                  </a:lnTo>
                  <a:lnTo>
                    <a:pt x="107474" y="9946"/>
                  </a:lnTo>
                  <a:lnTo>
                    <a:pt x="107134" y="9936"/>
                  </a:lnTo>
                  <a:lnTo>
                    <a:pt x="106835" y="9926"/>
                  </a:lnTo>
                  <a:lnTo>
                    <a:pt x="106535" y="9907"/>
                  </a:lnTo>
                  <a:lnTo>
                    <a:pt x="106236" y="9887"/>
                  </a:lnTo>
                  <a:lnTo>
                    <a:pt x="105936" y="9877"/>
                  </a:lnTo>
                  <a:lnTo>
                    <a:pt x="105317" y="9867"/>
                  </a:lnTo>
                  <a:close/>
                  <a:moveTo>
                    <a:pt x="6162" y="0"/>
                  </a:moveTo>
                  <a:lnTo>
                    <a:pt x="1" y="979"/>
                  </a:lnTo>
                  <a:lnTo>
                    <a:pt x="1" y="32256"/>
                  </a:lnTo>
                  <a:lnTo>
                    <a:pt x="6162" y="32256"/>
                  </a:lnTo>
                  <a:lnTo>
                    <a:pt x="6162" y="22719"/>
                  </a:lnTo>
                  <a:lnTo>
                    <a:pt x="6442" y="22939"/>
                  </a:lnTo>
                  <a:lnTo>
                    <a:pt x="6711" y="23168"/>
                  </a:lnTo>
                  <a:lnTo>
                    <a:pt x="6971" y="23408"/>
                  </a:lnTo>
                  <a:lnTo>
                    <a:pt x="7231" y="23658"/>
                  </a:lnTo>
                  <a:lnTo>
                    <a:pt x="7490" y="23907"/>
                  </a:lnTo>
                  <a:lnTo>
                    <a:pt x="7730" y="24177"/>
                  </a:lnTo>
                  <a:lnTo>
                    <a:pt x="7980" y="24447"/>
                  </a:lnTo>
                  <a:lnTo>
                    <a:pt x="8219" y="24716"/>
                  </a:lnTo>
                  <a:lnTo>
                    <a:pt x="8489" y="25026"/>
                  </a:lnTo>
                  <a:lnTo>
                    <a:pt x="8759" y="25325"/>
                  </a:lnTo>
                  <a:lnTo>
                    <a:pt x="9028" y="25635"/>
                  </a:lnTo>
                  <a:lnTo>
                    <a:pt x="9288" y="25955"/>
                  </a:lnTo>
                  <a:lnTo>
                    <a:pt x="9787" y="26594"/>
                  </a:lnTo>
                  <a:lnTo>
                    <a:pt x="10267" y="27233"/>
                  </a:lnTo>
                  <a:lnTo>
                    <a:pt x="10486" y="27572"/>
                  </a:lnTo>
                  <a:lnTo>
                    <a:pt x="10706" y="27902"/>
                  </a:lnTo>
                  <a:lnTo>
                    <a:pt x="11155" y="28561"/>
                  </a:lnTo>
                  <a:lnTo>
                    <a:pt x="11605" y="29210"/>
                  </a:lnTo>
                  <a:lnTo>
                    <a:pt x="12044" y="29859"/>
                  </a:lnTo>
                  <a:lnTo>
                    <a:pt x="12853" y="31068"/>
                  </a:lnTo>
                  <a:lnTo>
                    <a:pt x="13233" y="31637"/>
                  </a:lnTo>
                  <a:lnTo>
                    <a:pt x="13582" y="32196"/>
                  </a:lnTo>
                  <a:lnTo>
                    <a:pt x="20662" y="32196"/>
                  </a:lnTo>
                  <a:lnTo>
                    <a:pt x="20293" y="31487"/>
                  </a:lnTo>
                  <a:lnTo>
                    <a:pt x="19893" y="30748"/>
                  </a:lnTo>
                  <a:lnTo>
                    <a:pt x="19444" y="29969"/>
                  </a:lnTo>
                  <a:lnTo>
                    <a:pt x="19194" y="29580"/>
                  </a:lnTo>
                  <a:lnTo>
                    <a:pt x="18945" y="29170"/>
                  </a:lnTo>
                  <a:lnTo>
                    <a:pt x="18415" y="28351"/>
                  </a:lnTo>
                  <a:lnTo>
                    <a:pt x="17846" y="27512"/>
                  </a:lnTo>
                  <a:lnTo>
                    <a:pt x="17257" y="26684"/>
                  </a:lnTo>
                  <a:lnTo>
                    <a:pt x="16668" y="25865"/>
                  </a:lnTo>
                  <a:lnTo>
                    <a:pt x="16019" y="25026"/>
                  </a:lnTo>
                  <a:lnTo>
                    <a:pt x="15380" y="24217"/>
                  </a:lnTo>
                  <a:lnTo>
                    <a:pt x="14740" y="23438"/>
                  </a:lnTo>
                  <a:lnTo>
                    <a:pt x="14091" y="22669"/>
                  </a:lnTo>
                  <a:lnTo>
                    <a:pt x="13792" y="22310"/>
                  </a:lnTo>
                  <a:lnTo>
                    <a:pt x="13482" y="21960"/>
                  </a:lnTo>
                  <a:lnTo>
                    <a:pt x="13173" y="21611"/>
                  </a:lnTo>
                  <a:lnTo>
                    <a:pt x="12853" y="21281"/>
                  </a:lnTo>
                  <a:lnTo>
                    <a:pt x="12533" y="20951"/>
                  </a:lnTo>
                  <a:lnTo>
                    <a:pt x="12204" y="20622"/>
                  </a:lnTo>
                  <a:lnTo>
                    <a:pt x="11525" y="19983"/>
                  </a:lnTo>
                  <a:lnTo>
                    <a:pt x="12144" y="19384"/>
                  </a:lnTo>
                  <a:lnTo>
                    <a:pt x="12733" y="18784"/>
                  </a:lnTo>
                  <a:lnTo>
                    <a:pt x="13322" y="18185"/>
                  </a:lnTo>
                  <a:lnTo>
                    <a:pt x="13892" y="17596"/>
                  </a:lnTo>
                  <a:lnTo>
                    <a:pt x="15010" y="16408"/>
                  </a:lnTo>
                  <a:lnTo>
                    <a:pt x="16089" y="15249"/>
                  </a:lnTo>
                  <a:lnTo>
                    <a:pt x="17127" y="14071"/>
                  </a:lnTo>
                  <a:lnTo>
                    <a:pt x="18196" y="12862"/>
                  </a:lnTo>
                  <a:lnTo>
                    <a:pt x="19274" y="11634"/>
                  </a:lnTo>
                  <a:lnTo>
                    <a:pt x="20373" y="10396"/>
                  </a:lnTo>
                  <a:lnTo>
                    <a:pt x="13073" y="10396"/>
                  </a:lnTo>
                  <a:lnTo>
                    <a:pt x="12394" y="11155"/>
                  </a:lnTo>
                  <a:lnTo>
                    <a:pt x="12024" y="11584"/>
                  </a:lnTo>
                  <a:lnTo>
                    <a:pt x="11645" y="12044"/>
                  </a:lnTo>
                  <a:lnTo>
                    <a:pt x="11245" y="12523"/>
                  </a:lnTo>
                  <a:lnTo>
                    <a:pt x="10826" y="13002"/>
                  </a:lnTo>
                  <a:lnTo>
                    <a:pt x="10386" y="13512"/>
                  </a:lnTo>
                  <a:lnTo>
                    <a:pt x="9927" y="14051"/>
                  </a:lnTo>
                  <a:lnTo>
                    <a:pt x="8988" y="15079"/>
                  </a:lnTo>
                  <a:lnTo>
                    <a:pt x="8519" y="15609"/>
                  </a:lnTo>
                  <a:lnTo>
                    <a:pt x="8050" y="16158"/>
                  </a:lnTo>
                  <a:lnTo>
                    <a:pt x="7790" y="16418"/>
                  </a:lnTo>
                  <a:lnTo>
                    <a:pt x="7550" y="16667"/>
                  </a:lnTo>
                  <a:lnTo>
                    <a:pt x="7081" y="17187"/>
                  </a:lnTo>
                  <a:lnTo>
                    <a:pt x="6622" y="17696"/>
                  </a:lnTo>
                  <a:lnTo>
                    <a:pt x="6162" y="18215"/>
                  </a:lnTo>
                  <a:lnTo>
                    <a:pt x="6162" y="0"/>
                  </a:lnTo>
                  <a:close/>
                  <a:moveTo>
                    <a:pt x="23339" y="10336"/>
                  </a:moveTo>
                  <a:lnTo>
                    <a:pt x="23339" y="22379"/>
                  </a:lnTo>
                  <a:lnTo>
                    <a:pt x="23349" y="22899"/>
                  </a:lnTo>
                  <a:lnTo>
                    <a:pt x="23369" y="23418"/>
                  </a:lnTo>
                  <a:lnTo>
                    <a:pt x="23399" y="23937"/>
                  </a:lnTo>
                  <a:lnTo>
                    <a:pt x="23439" y="24457"/>
                  </a:lnTo>
                  <a:lnTo>
                    <a:pt x="23508" y="24976"/>
                  </a:lnTo>
                  <a:lnTo>
                    <a:pt x="23578" y="25485"/>
                  </a:lnTo>
                  <a:lnTo>
                    <a:pt x="23678" y="25995"/>
                  </a:lnTo>
                  <a:lnTo>
                    <a:pt x="23798" y="26494"/>
                  </a:lnTo>
                  <a:lnTo>
                    <a:pt x="23918" y="26933"/>
                  </a:lnTo>
                  <a:lnTo>
                    <a:pt x="24058" y="27363"/>
                  </a:lnTo>
                  <a:lnTo>
                    <a:pt x="24218" y="27792"/>
                  </a:lnTo>
                  <a:lnTo>
                    <a:pt x="24397" y="28202"/>
                  </a:lnTo>
                  <a:lnTo>
                    <a:pt x="24597" y="28601"/>
                  </a:lnTo>
                  <a:lnTo>
                    <a:pt x="24827" y="28990"/>
                  </a:lnTo>
                  <a:lnTo>
                    <a:pt x="25076" y="29370"/>
                  </a:lnTo>
                  <a:lnTo>
                    <a:pt x="25336" y="29739"/>
                  </a:lnTo>
                  <a:lnTo>
                    <a:pt x="25496" y="29909"/>
                  </a:lnTo>
                  <a:lnTo>
                    <a:pt x="25646" y="30079"/>
                  </a:lnTo>
                  <a:lnTo>
                    <a:pt x="25805" y="30229"/>
                  </a:lnTo>
                  <a:lnTo>
                    <a:pt x="25975" y="30389"/>
                  </a:lnTo>
                  <a:lnTo>
                    <a:pt x="26135" y="30528"/>
                  </a:lnTo>
                  <a:lnTo>
                    <a:pt x="26315" y="30678"/>
                  </a:lnTo>
                  <a:lnTo>
                    <a:pt x="26484" y="30808"/>
                  </a:lnTo>
                  <a:lnTo>
                    <a:pt x="26664" y="30938"/>
                  </a:lnTo>
                  <a:lnTo>
                    <a:pt x="26854" y="31068"/>
                  </a:lnTo>
                  <a:lnTo>
                    <a:pt x="27044" y="31187"/>
                  </a:lnTo>
                  <a:lnTo>
                    <a:pt x="27233" y="31307"/>
                  </a:lnTo>
                  <a:lnTo>
                    <a:pt x="27423" y="31417"/>
                  </a:lnTo>
                  <a:lnTo>
                    <a:pt x="27623" y="31517"/>
                  </a:lnTo>
                  <a:lnTo>
                    <a:pt x="27833" y="31617"/>
                  </a:lnTo>
                  <a:lnTo>
                    <a:pt x="28042" y="31707"/>
                  </a:lnTo>
                  <a:lnTo>
                    <a:pt x="28252" y="31797"/>
                  </a:lnTo>
                  <a:lnTo>
                    <a:pt x="28811" y="31976"/>
                  </a:lnTo>
                  <a:lnTo>
                    <a:pt x="29091" y="32066"/>
                  </a:lnTo>
                  <a:lnTo>
                    <a:pt x="29370" y="32136"/>
                  </a:lnTo>
                  <a:lnTo>
                    <a:pt x="29660" y="32206"/>
                  </a:lnTo>
                  <a:lnTo>
                    <a:pt x="29950" y="32276"/>
                  </a:lnTo>
                  <a:lnTo>
                    <a:pt x="30229" y="32336"/>
                  </a:lnTo>
                  <a:lnTo>
                    <a:pt x="30519" y="32386"/>
                  </a:lnTo>
                  <a:lnTo>
                    <a:pt x="30809" y="32426"/>
                  </a:lnTo>
                  <a:lnTo>
                    <a:pt x="31098" y="32466"/>
                  </a:lnTo>
                  <a:lnTo>
                    <a:pt x="31398" y="32496"/>
                  </a:lnTo>
                  <a:lnTo>
                    <a:pt x="31687" y="32516"/>
                  </a:lnTo>
                  <a:lnTo>
                    <a:pt x="31977" y="32536"/>
                  </a:lnTo>
                  <a:lnTo>
                    <a:pt x="32277" y="32546"/>
                  </a:lnTo>
                  <a:lnTo>
                    <a:pt x="32576" y="32546"/>
                  </a:lnTo>
                  <a:lnTo>
                    <a:pt x="32876" y="32536"/>
                  </a:lnTo>
                  <a:lnTo>
                    <a:pt x="33515" y="32536"/>
                  </a:lnTo>
                  <a:lnTo>
                    <a:pt x="34164" y="32516"/>
                  </a:lnTo>
                  <a:lnTo>
                    <a:pt x="34823" y="32486"/>
                  </a:lnTo>
                  <a:lnTo>
                    <a:pt x="35472" y="32446"/>
                  </a:lnTo>
                  <a:lnTo>
                    <a:pt x="36121" y="32396"/>
                  </a:lnTo>
                  <a:lnTo>
                    <a:pt x="36780" y="32326"/>
                  </a:lnTo>
                  <a:lnTo>
                    <a:pt x="37419" y="32236"/>
                  </a:lnTo>
                  <a:lnTo>
                    <a:pt x="38069" y="32136"/>
                  </a:lnTo>
                  <a:lnTo>
                    <a:pt x="38578" y="32066"/>
                  </a:lnTo>
                  <a:lnTo>
                    <a:pt x="39097" y="31986"/>
                  </a:lnTo>
                  <a:lnTo>
                    <a:pt x="39607" y="31906"/>
                  </a:lnTo>
                  <a:lnTo>
                    <a:pt x="40116" y="31807"/>
                  </a:lnTo>
                  <a:lnTo>
                    <a:pt x="40625" y="31697"/>
                  </a:lnTo>
                  <a:lnTo>
                    <a:pt x="41124" y="31587"/>
                  </a:lnTo>
                  <a:lnTo>
                    <a:pt x="41624" y="31467"/>
                  </a:lnTo>
                  <a:lnTo>
                    <a:pt x="42123" y="31337"/>
                  </a:lnTo>
                  <a:lnTo>
                    <a:pt x="42123" y="10336"/>
                  </a:lnTo>
                  <a:lnTo>
                    <a:pt x="35961" y="10336"/>
                  </a:lnTo>
                  <a:lnTo>
                    <a:pt x="35961" y="27063"/>
                  </a:lnTo>
                  <a:lnTo>
                    <a:pt x="35812" y="27093"/>
                  </a:lnTo>
                  <a:lnTo>
                    <a:pt x="35652" y="27123"/>
                  </a:lnTo>
                  <a:lnTo>
                    <a:pt x="35342" y="27163"/>
                  </a:lnTo>
                  <a:lnTo>
                    <a:pt x="35013" y="27193"/>
                  </a:lnTo>
                  <a:lnTo>
                    <a:pt x="34643" y="27233"/>
                  </a:lnTo>
                  <a:lnTo>
                    <a:pt x="34264" y="27263"/>
                  </a:lnTo>
                  <a:lnTo>
                    <a:pt x="33904" y="27283"/>
                  </a:lnTo>
                  <a:lnTo>
                    <a:pt x="33565" y="27283"/>
                  </a:lnTo>
                  <a:lnTo>
                    <a:pt x="33215" y="27293"/>
                  </a:lnTo>
                  <a:lnTo>
                    <a:pt x="32956" y="27283"/>
                  </a:lnTo>
                  <a:lnTo>
                    <a:pt x="32706" y="27263"/>
                  </a:lnTo>
                  <a:lnTo>
                    <a:pt x="32466" y="27243"/>
                  </a:lnTo>
                  <a:lnTo>
                    <a:pt x="32237" y="27203"/>
                  </a:lnTo>
                  <a:lnTo>
                    <a:pt x="32017" y="27153"/>
                  </a:lnTo>
                  <a:lnTo>
                    <a:pt x="31807" y="27103"/>
                  </a:lnTo>
                  <a:lnTo>
                    <a:pt x="31607" y="27033"/>
                  </a:lnTo>
                  <a:lnTo>
                    <a:pt x="31418" y="26953"/>
                  </a:lnTo>
                  <a:lnTo>
                    <a:pt x="31238" y="26863"/>
                  </a:lnTo>
                  <a:lnTo>
                    <a:pt x="31078" y="26763"/>
                  </a:lnTo>
                  <a:lnTo>
                    <a:pt x="30918" y="26664"/>
                  </a:lnTo>
                  <a:lnTo>
                    <a:pt x="30779" y="26544"/>
                  </a:lnTo>
                  <a:lnTo>
                    <a:pt x="30639" y="26414"/>
                  </a:lnTo>
                  <a:lnTo>
                    <a:pt x="30519" y="26274"/>
                  </a:lnTo>
                  <a:lnTo>
                    <a:pt x="30409" y="26134"/>
                  </a:lnTo>
                  <a:lnTo>
                    <a:pt x="30309" y="25975"/>
                  </a:lnTo>
                  <a:lnTo>
                    <a:pt x="30209" y="25805"/>
                  </a:lnTo>
                  <a:lnTo>
                    <a:pt x="30119" y="25625"/>
                  </a:lnTo>
                  <a:lnTo>
                    <a:pt x="30040" y="25435"/>
                  </a:lnTo>
                  <a:lnTo>
                    <a:pt x="29960" y="25226"/>
                  </a:lnTo>
                  <a:lnTo>
                    <a:pt x="29890" y="25006"/>
                  </a:lnTo>
                  <a:lnTo>
                    <a:pt x="29830" y="24776"/>
                  </a:lnTo>
                  <a:lnTo>
                    <a:pt x="29770" y="24527"/>
                  </a:lnTo>
                  <a:lnTo>
                    <a:pt x="29710" y="24267"/>
                  </a:lnTo>
                  <a:lnTo>
                    <a:pt x="29670" y="23987"/>
                  </a:lnTo>
                  <a:lnTo>
                    <a:pt x="29620" y="23698"/>
                  </a:lnTo>
                  <a:lnTo>
                    <a:pt x="29590" y="23398"/>
                  </a:lnTo>
                  <a:lnTo>
                    <a:pt x="29560" y="23088"/>
                  </a:lnTo>
                  <a:lnTo>
                    <a:pt x="29540" y="22759"/>
                  </a:lnTo>
                  <a:lnTo>
                    <a:pt x="29520" y="22419"/>
                  </a:lnTo>
                  <a:lnTo>
                    <a:pt x="29510" y="22060"/>
                  </a:lnTo>
                  <a:lnTo>
                    <a:pt x="29510" y="21690"/>
                  </a:lnTo>
                  <a:lnTo>
                    <a:pt x="29510" y="10336"/>
                  </a:lnTo>
                  <a:close/>
                  <a:moveTo>
                    <a:pt x="169010" y="3945"/>
                  </a:moveTo>
                  <a:lnTo>
                    <a:pt x="162848" y="4913"/>
                  </a:lnTo>
                  <a:lnTo>
                    <a:pt x="162848" y="23238"/>
                  </a:lnTo>
                  <a:lnTo>
                    <a:pt x="162828" y="23708"/>
                  </a:lnTo>
                  <a:lnTo>
                    <a:pt x="162838" y="24187"/>
                  </a:lnTo>
                  <a:lnTo>
                    <a:pt x="162848" y="24666"/>
                  </a:lnTo>
                  <a:lnTo>
                    <a:pt x="162888" y="25146"/>
                  </a:lnTo>
                  <a:lnTo>
                    <a:pt x="162938" y="25625"/>
                  </a:lnTo>
                  <a:lnTo>
                    <a:pt x="163008" y="26104"/>
                  </a:lnTo>
                  <a:lnTo>
                    <a:pt x="163088" y="26584"/>
                  </a:lnTo>
                  <a:lnTo>
                    <a:pt x="163188" y="27063"/>
                  </a:lnTo>
                  <a:lnTo>
                    <a:pt x="163298" y="27463"/>
                  </a:lnTo>
                  <a:lnTo>
                    <a:pt x="163438" y="27862"/>
                  </a:lnTo>
                  <a:lnTo>
                    <a:pt x="163587" y="28251"/>
                  </a:lnTo>
                  <a:lnTo>
                    <a:pt x="163747" y="28631"/>
                  </a:lnTo>
                  <a:lnTo>
                    <a:pt x="163937" y="29000"/>
                  </a:lnTo>
                  <a:lnTo>
                    <a:pt x="164147" y="29360"/>
                  </a:lnTo>
                  <a:lnTo>
                    <a:pt x="164256" y="29530"/>
                  </a:lnTo>
                  <a:lnTo>
                    <a:pt x="164366" y="29699"/>
                  </a:lnTo>
                  <a:lnTo>
                    <a:pt x="164486" y="29869"/>
                  </a:lnTo>
                  <a:lnTo>
                    <a:pt x="164616" y="30029"/>
                  </a:lnTo>
                  <a:lnTo>
                    <a:pt x="164886" y="30319"/>
                  </a:lnTo>
                  <a:lnTo>
                    <a:pt x="165165" y="30608"/>
                  </a:lnTo>
                  <a:lnTo>
                    <a:pt x="165475" y="30868"/>
                  </a:lnTo>
                  <a:lnTo>
                    <a:pt x="165635" y="30998"/>
                  </a:lnTo>
                  <a:lnTo>
                    <a:pt x="165794" y="31118"/>
                  </a:lnTo>
                  <a:lnTo>
                    <a:pt x="165964" y="31237"/>
                  </a:lnTo>
                  <a:lnTo>
                    <a:pt x="166134" y="31347"/>
                  </a:lnTo>
                  <a:lnTo>
                    <a:pt x="166314" y="31457"/>
                  </a:lnTo>
                  <a:lnTo>
                    <a:pt x="166493" y="31557"/>
                  </a:lnTo>
                  <a:lnTo>
                    <a:pt x="166673" y="31657"/>
                  </a:lnTo>
                  <a:lnTo>
                    <a:pt x="166863" y="31747"/>
                  </a:lnTo>
                  <a:lnTo>
                    <a:pt x="167053" y="31837"/>
                  </a:lnTo>
                  <a:lnTo>
                    <a:pt x="167242" y="31916"/>
                  </a:lnTo>
                  <a:lnTo>
                    <a:pt x="167492" y="32006"/>
                  </a:lnTo>
                  <a:lnTo>
                    <a:pt x="167742" y="32086"/>
                  </a:lnTo>
                  <a:lnTo>
                    <a:pt x="167991" y="32166"/>
                  </a:lnTo>
                  <a:lnTo>
                    <a:pt x="168241" y="32246"/>
                  </a:lnTo>
                  <a:lnTo>
                    <a:pt x="168501" y="32306"/>
                  </a:lnTo>
                  <a:lnTo>
                    <a:pt x="168760" y="32366"/>
                  </a:lnTo>
                  <a:lnTo>
                    <a:pt x="169020" y="32426"/>
                  </a:lnTo>
                  <a:lnTo>
                    <a:pt x="169280" y="32466"/>
                  </a:lnTo>
                  <a:lnTo>
                    <a:pt x="169539" y="32506"/>
                  </a:lnTo>
                  <a:lnTo>
                    <a:pt x="169809" y="32536"/>
                  </a:lnTo>
                  <a:lnTo>
                    <a:pt x="170068" y="32566"/>
                  </a:lnTo>
                  <a:lnTo>
                    <a:pt x="170338" y="32586"/>
                  </a:lnTo>
                  <a:lnTo>
                    <a:pt x="170608" y="32595"/>
                  </a:lnTo>
                  <a:lnTo>
                    <a:pt x="170867" y="32605"/>
                  </a:lnTo>
                  <a:lnTo>
                    <a:pt x="171137" y="32605"/>
                  </a:lnTo>
                  <a:lnTo>
                    <a:pt x="171407" y="32595"/>
                  </a:lnTo>
                  <a:lnTo>
                    <a:pt x="171836" y="32595"/>
                  </a:lnTo>
                  <a:lnTo>
                    <a:pt x="172265" y="32576"/>
                  </a:lnTo>
                  <a:lnTo>
                    <a:pt x="172685" y="32546"/>
                  </a:lnTo>
                  <a:lnTo>
                    <a:pt x="173114" y="32516"/>
                  </a:lnTo>
                  <a:lnTo>
                    <a:pt x="173534" y="32466"/>
                  </a:lnTo>
                  <a:lnTo>
                    <a:pt x="173953" y="32406"/>
                  </a:lnTo>
                  <a:lnTo>
                    <a:pt x="174363" y="32336"/>
                  </a:lnTo>
                  <a:lnTo>
                    <a:pt x="174772" y="32256"/>
                  </a:lnTo>
                  <a:lnTo>
                    <a:pt x="175411" y="32086"/>
                  </a:lnTo>
                  <a:lnTo>
                    <a:pt x="176050" y="31896"/>
                  </a:lnTo>
                  <a:lnTo>
                    <a:pt x="176370" y="31797"/>
                  </a:lnTo>
                  <a:lnTo>
                    <a:pt x="176679" y="31697"/>
                  </a:lnTo>
                  <a:lnTo>
                    <a:pt x="176979" y="31577"/>
                  </a:lnTo>
                  <a:lnTo>
                    <a:pt x="177289" y="31457"/>
                  </a:lnTo>
                  <a:lnTo>
                    <a:pt x="176430" y="26664"/>
                  </a:lnTo>
                  <a:lnTo>
                    <a:pt x="175960" y="26823"/>
                  </a:lnTo>
                  <a:lnTo>
                    <a:pt x="175481" y="26963"/>
                  </a:lnTo>
                  <a:lnTo>
                    <a:pt x="175241" y="27023"/>
                  </a:lnTo>
                  <a:lnTo>
                    <a:pt x="174992" y="27073"/>
                  </a:lnTo>
                  <a:lnTo>
                    <a:pt x="174742" y="27133"/>
                  </a:lnTo>
                  <a:lnTo>
                    <a:pt x="174492" y="27173"/>
                  </a:lnTo>
                  <a:lnTo>
                    <a:pt x="174253" y="27213"/>
                  </a:lnTo>
                  <a:lnTo>
                    <a:pt x="174003" y="27253"/>
                  </a:lnTo>
                  <a:lnTo>
                    <a:pt x="173514" y="27303"/>
                  </a:lnTo>
                  <a:lnTo>
                    <a:pt x="173004" y="27333"/>
                  </a:lnTo>
                  <a:lnTo>
                    <a:pt x="172495" y="27343"/>
                  </a:lnTo>
                  <a:lnTo>
                    <a:pt x="172226" y="27343"/>
                  </a:lnTo>
                  <a:lnTo>
                    <a:pt x="171976" y="27323"/>
                  </a:lnTo>
                  <a:lnTo>
                    <a:pt x="171746" y="27303"/>
                  </a:lnTo>
                  <a:lnTo>
                    <a:pt x="171516" y="27273"/>
                  </a:lnTo>
                  <a:lnTo>
                    <a:pt x="171307" y="27233"/>
                  </a:lnTo>
                  <a:lnTo>
                    <a:pt x="171097" y="27183"/>
                  </a:lnTo>
                  <a:lnTo>
                    <a:pt x="170907" y="27123"/>
                  </a:lnTo>
                  <a:lnTo>
                    <a:pt x="170728" y="27053"/>
                  </a:lnTo>
                  <a:lnTo>
                    <a:pt x="170558" y="26973"/>
                  </a:lnTo>
                  <a:lnTo>
                    <a:pt x="170408" y="26893"/>
                  </a:lnTo>
                  <a:lnTo>
                    <a:pt x="170258" y="26793"/>
                  </a:lnTo>
                  <a:lnTo>
                    <a:pt x="170118" y="26694"/>
                  </a:lnTo>
                  <a:lnTo>
                    <a:pt x="169999" y="26584"/>
                  </a:lnTo>
                  <a:lnTo>
                    <a:pt x="169889" y="26464"/>
                  </a:lnTo>
                  <a:lnTo>
                    <a:pt x="169789" y="26334"/>
                  </a:lnTo>
                  <a:lnTo>
                    <a:pt x="169699" y="26204"/>
                  </a:lnTo>
                  <a:lnTo>
                    <a:pt x="169599" y="26034"/>
                  </a:lnTo>
                  <a:lnTo>
                    <a:pt x="169519" y="25855"/>
                  </a:lnTo>
                  <a:lnTo>
                    <a:pt x="169439" y="25675"/>
                  </a:lnTo>
                  <a:lnTo>
                    <a:pt x="169359" y="25485"/>
                  </a:lnTo>
                  <a:lnTo>
                    <a:pt x="169300" y="25305"/>
                  </a:lnTo>
                  <a:lnTo>
                    <a:pt x="169240" y="25116"/>
                  </a:lnTo>
                  <a:lnTo>
                    <a:pt x="169180" y="24926"/>
                  </a:lnTo>
                  <a:lnTo>
                    <a:pt x="169140" y="24726"/>
                  </a:lnTo>
                  <a:lnTo>
                    <a:pt x="169100" y="24527"/>
                  </a:lnTo>
                  <a:lnTo>
                    <a:pt x="169070" y="24337"/>
                  </a:lnTo>
                  <a:lnTo>
                    <a:pt x="169040" y="24137"/>
                  </a:lnTo>
                  <a:lnTo>
                    <a:pt x="169020" y="23927"/>
                  </a:lnTo>
                  <a:lnTo>
                    <a:pt x="169010" y="23728"/>
                  </a:lnTo>
                  <a:lnTo>
                    <a:pt x="169000" y="23528"/>
                  </a:lnTo>
                  <a:lnTo>
                    <a:pt x="169000" y="23328"/>
                  </a:lnTo>
                  <a:lnTo>
                    <a:pt x="169010" y="23118"/>
                  </a:lnTo>
                  <a:lnTo>
                    <a:pt x="169010" y="15469"/>
                  </a:lnTo>
                  <a:lnTo>
                    <a:pt x="176430" y="15469"/>
                  </a:lnTo>
                  <a:lnTo>
                    <a:pt x="176430" y="10336"/>
                  </a:lnTo>
                  <a:lnTo>
                    <a:pt x="169010" y="10336"/>
                  </a:lnTo>
                  <a:lnTo>
                    <a:pt x="169010" y="3945"/>
                  </a:lnTo>
                  <a:close/>
                  <a:moveTo>
                    <a:pt x="54167" y="0"/>
                  </a:moveTo>
                  <a:lnTo>
                    <a:pt x="48005" y="979"/>
                  </a:lnTo>
                  <a:lnTo>
                    <a:pt x="48005" y="31517"/>
                  </a:lnTo>
                  <a:lnTo>
                    <a:pt x="48195" y="31597"/>
                  </a:lnTo>
                  <a:lnTo>
                    <a:pt x="48405" y="31677"/>
                  </a:lnTo>
                  <a:lnTo>
                    <a:pt x="48624" y="31747"/>
                  </a:lnTo>
                  <a:lnTo>
                    <a:pt x="48854" y="31817"/>
                  </a:lnTo>
                  <a:lnTo>
                    <a:pt x="49094" y="31876"/>
                  </a:lnTo>
                  <a:lnTo>
                    <a:pt x="49353" y="31926"/>
                  </a:lnTo>
                  <a:lnTo>
                    <a:pt x="49613" y="31976"/>
                  </a:lnTo>
                  <a:lnTo>
                    <a:pt x="49882" y="32026"/>
                  </a:lnTo>
                  <a:lnTo>
                    <a:pt x="50442" y="32146"/>
                  </a:lnTo>
                  <a:lnTo>
                    <a:pt x="51001" y="32246"/>
                  </a:lnTo>
                  <a:lnTo>
                    <a:pt x="51550" y="32336"/>
                  </a:lnTo>
                  <a:lnTo>
                    <a:pt x="52109" y="32426"/>
                  </a:lnTo>
                  <a:lnTo>
                    <a:pt x="52709" y="32476"/>
                  </a:lnTo>
                  <a:lnTo>
                    <a:pt x="53308" y="32536"/>
                  </a:lnTo>
                  <a:lnTo>
                    <a:pt x="53907" y="32605"/>
                  </a:lnTo>
                  <a:lnTo>
                    <a:pt x="54506" y="32655"/>
                  </a:lnTo>
                  <a:lnTo>
                    <a:pt x="55105" y="32695"/>
                  </a:lnTo>
                  <a:lnTo>
                    <a:pt x="55695" y="32735"/>
                  </a:lnTo>
                  <a:lnTo>
                    <a:pt x="56284" y="32755"/>
                  </a:lnTo>
                  <a:lnTo>
                    <a:pt x="56843" y="32765"/>
                  </a:lnTo>
                  <a:lnTo>
                    <a:pt x="57462" y="32755"/>
                  </a:lnTo>
                  <a:lnTo>
                    <a:pt x="58081" y="32725"/>
                  </a:lnTo>
                  <a:lnTo>
                    <a:pt x="58381" y="32695"/>
                  </a:lnTo>
                  <a:lnTo>
                    <a:pt x="58690" y="32665"/>
                  </a:lnTo>
                  <a:lnTo>
                    <a:pt x="58990" y="32625"/>
                  </a:lnTo>
                  <a:lnTo>
                    <a:pt x="59290" y="32586"/>
                  </a:lnTo>
                  <a:lnTo>
                    <a:pt x="59589" y="32536"/>
                  </a:lnTo>
                  <a:lnTo>
                    <a:pt x="59889" y="32476"/>
                  </a:lnTo>
                  <a:lnTo>
                    <a:pt x="60178" y="32406"/>
                  </a:lnTo>
                  <a:lnTo>
                    <a:pt x="60478" y="32336"/>
                  </a:lnTo>
                  <a:lnTo>
                    <a:pt x="60768" y="32256"/>
                  </a:lnTo>
                  <a:lnTo>
                    <a:pt x="61057" y="32166"/>
                  </a:lnTo>
                  <a:lnTo>
                    <a:pt x="61357" y="32076"/>
                  </a:lnTo>
                  <a:lnTo>
                    <a:pt x="61646" y="31966"/>
                  </a:lnTo>
                  <a:lnTo>
                    <a:pt x="61886" y="31866"/>
                  </a:lnTo>
                  <a:lnTo>
                    <a:pt x="62126" y="31767"/>
                  </a:lnTo>
                  <a:lnTo>
                    <a:pt x="62365" y="31647"/>
                  </a:lnTo>
                  <a:lnTo>
                    <a:pt x="62605" y="31527"/>
                  </a:lnTo>
                  <a:lnTo>
                    <a:pt x="62835" y="31407"/>
                  </a:lnTo>
                  <a:lnTo>
                    <a:pt x="63064" y="31277"/>
                  </a:lnTo>
                  <a:lnTo>
                    <a:pt x="63294" y="31137"/>
                  </a:lnTo>
                  <a:lnTo>
                    <a:pt x="63524" y="30988"/>
                  </a:lnTo>
                  <a:lnTo>
                    <a:pt x="63744" y="30838"/>
                  </a:lnTo>
                  <a:lnTo>
                    <a:pt x="63953" y="30688"/>
                  </a:lnTo>
                  <a:lnTo>
                    <a:pt x="64173" y="30518"/>
                  </a:lnTo>
                  <a:lnTo>
                    <a:pt x="64383" y="30359"/>
                  </a:lnTo>
                  <a:lnTo>
                    <a:pt x="64582" y="30179"/>
                  </a:lnTo>
                  <a:lnTo>
                    <a:pt x="64792" y="29999"/>
                  </a:lnTo>
                  <a:lnTo>
                    <a:pt x="64992" y="29819"/>
                  </a:lnTo>
                  <a:lnTo>
                    <a:pt x="65182" y="29630"/>
                  </a:lnTo>
                  <a:lnTo>
                    <a:pt x="65361" y="29430"/>
                  </a:lnTo>
                  <a:lnTo>
                    <a:pt x="65531" y="29240"/>
                  </a:lnTo>
                  <a:lnTo>
                    <a:pt x="65701" y="29030"/>
                  </a:lnTo>
                  <a:lnTo>
                    <a:pt x="65861" y="28831"/>
                  </a:lnTo>
                  <a:lnTo>
                    <a:pt x="66020" y="28611"/>
                  </a:lnTo>
                  <a:lnTo>
                    <a:pt x="66170" y="28401"/>
                  </a:lnTo>
                  <a:lnTo>
                    <a:pt x="66320" y="28182"/>
                  </a:lnTo>
                  <a:lnTo>
                    <a:pt x="66460" y="27962"/>
                  </a:lnTo>
                  <a:lnTo>
                    <a:pt x="66590" y="27732"/>
                  </a:lnTo>
                  <a:lnTo>
                    <a:pt x="66720" y="27502"/>
                  </a:lnTo>
                  <a:lnTo>
                    <a:pt x="66839" y="27263"/>
                  </a:lnTo>
                  <a:lnTo>
                    <a:pt x="66959" y="27023"/>
                  </a:lnTo>
                  <a:lnTo>
                    <a:pt x="67059" y="26783"/>
                  </a:lnTo>
                  <a:lnTo>
                    <a:pt x="67169" y="26534"/>
                  </a:lnTo>
                  <a:lnTo>
                    <a:pt x="67259" y="26284"/>
                  </a:lnTo>
                  <a:lnTo>
                    <a:pt x="67349" y="26034"/>
                  </a:lnTo>
                  <a:lnTo>
                    <a:pt x="67459" y="25745"/>
                  </a:lnTo>
                  <a:lnTo>
                    <a:pt x="67548" y="25455"/>
                  </a:lnTo>
                  <a:lnTo>
                    <a:pt x="67638" y="25156"/>
                  </a:lnTo>
                  <a:lnTo>
                    <a:pt x="67718" y="24866"/>
                  </a:lnTo>
                  <a:lnTo>
                    <a:pt x="67788" y="24576"/>
                  </a:lnTo>
                  <a:lnTo>
                    <a:pt x="67858" y="24277"/>
                  </a:lnTo>
                  <a:lnTo>
                    <a:pt x="67908" y="23977"/>
                  </a:lnTo>
                  <a:lnTo>
                    <a:pt x="67968" y="23688"/>
                  </a:lnTo>
                  <a:lnTo>
                    <a:pt x="68008" y="23388"/>
                  </a:lnTo>
                  <a:lnTo>
                    <a:pt x="68048" y="23088"/>
                  </a:lnTo>
                  <a:lnTo>
                    <a:pt x="68078" y="22789"/>
                  </a:lnTo>
                  <a:lnTo>
                    <a:pt x="68108" y="22489"/>
                  </a:lnTo>
                  <a:lnTo>
                    <a:pt x="68138" y="21890"/>
                  </a:lnTo>
                  <a:lnTo>
                    <a:pt x="68148" y="21291"/>
                  </a:lnTo>
                  <a:lnTo>
                    <a:pt x="68138" y="20692"/>
                  </a:lnTo>
                  <a:lnTo>
                    <a:pt x="68118" y="20103"/>
                  </a:lnTo>
                  <a:lnTo>
                    <a:pt x="68078" y="19503"/>
                  </a:lnTo>
                  <a:lnTo>
                    <a:pt x="68018" y="18914"/>
                  </a:lnTo>
                  <a:lnTo>
                    <a:pt x="67948" y="18345"/>
                  </a:lnTo>
                  <a:lnTo>
                    <a:pt x="67858" y="17776"/>
                  </a:lnTo>
                  <a:lnTo>
                    <a:pt x="67758" y="17217"/>
                  </a:lnTo>
                  <a:lnTo>
                    <a:pt x="67638" y="16667"/>
                  </a:lnTo>
                  <a:lnTo>
                    <a:pt x="67568" y="16428"/>
                  </a:lnTo>
                  <a:lnTo>
                    <a:pt x="67498" y="16188"/>
                  </a:lnTo>
                  <a:lnTo>
                    <a:pt x="67419" y="15948"/>
                  </a:lnTo>
                  <a:lnTo>
                    <a:pt x="67329" y="15709"/>
                  </a:lnTo>
                  <a:lnTo>
                    <a:pt x="67229" y="15479"/>
                  </a:lnTo>
                  <a:lnTo>
                    <a:pt x="67129" y="15239"/>
                  </a:lnTo>
                  <a:lnTo>
                    <a:pt x="67029" y="15010"/>
                  </a:lnTo>
                  <a:lnTo>
                    <a:pt x="66919" y="14790"/>
                  </a:lnTo>
                  <a:lnTo>
                    <a:pt x="66799" y="14560"/>
                  </a:lnTo>
                  <a:lnTo>
                    <a:pt x="66670" y="14340"/>
                  </a:lnTo>
                  <a:lnTo>
                    <a:pt x="66540" y="14131"/>
                  </a:lnTo>
                  <a:lnTo>
                    <a:pt x="66410" y="13911"/>
                  </a:lnTo>
                  <a:lnTo>
                    <a:pt x="66270" y="13701"/>
                  </a:lnTo>
                  <a:lnTo>
                    <a:pt x="66120" y="13492"/>
                  </a:lnTo>
                  <a:lnTo>
                    <a:pt x="65811" y="13072"/>
                  </a:lnTo>
                  <a:lnTo>
                    <a:pt x="65661" y="12892"/>
                  </a:lnTo>
                  <a:lnTo>
                    <a:pt x="65501" y="12723"/>
                  </a:lnTo>
                  <a:lnTo>
                    <a:pt x="65341" y="12553"/>
                  </a:lnTo>
                  <a:lnTo>
                    <a:pt x="65172" y="12383"/>
                  </a:lnTo>
                  <a:lnTo>
                    <a:pt x="64992" y="12223"/>
                  </a:lnTo>
                  <a:lnTo>
                    <a:pt x="64822" y="12064"/>
                  </a:lnTo>
                  <a:lnTo>
                    <a:pt x="64642" y="11914"/>
                  </a:lnTo>
                  <a:lnTo>
                    <a:pt x="64453" y="11764"/>
                  </a:lnTo>
                  <a:lnTo>
                    <a:pt x="64263" y="11624"/>
                  </a:lnTo>
                  <a:lnTo>
                    <a:pt x="64073" y="11484"/>
                  </a:lnTo>
                  <a:lnTo>
                    <a:pt x="63873" y="11355"/>
                  </a:lnTo>
                  <a:lnTo>
                    <a:pt x="63674" y="11225"/>
                  </a:lnTo>
                  <a:lnTo>
                    <a:pt x="63474" y="11115"/>
                  </a:lnTo>
                  <a:lnTo>
                    <a:pt x="63264" y="10995"/>
                  </a:lnTo>
                  <a:lnTo>
                    <a:pt x="63055" y="10895"/>
                  </a:lnTo>
                  <a:lnTo>
                    <a:pt x="62845" y="10795"/>
                  </a:lnTo>
                  <a:lnTo>
                    <a:pt x="62595" y="10675"/>
                  </a:lnTo>
                  <a:lnTo>
                    <a:pt x="62345" y="10576"/>
                  </a:lnTo>
                  <a:lnTo>
                    <a:pt x="62096" y="10476"/>
                  </a:lnTo>
                  <a:lnTo>
                    <a:pt x="61846" y="10396"/>
                  </a:lnTo>
                  <a:lnTo>
                    <a:pt x="61597" y="10316"/>
                  </a:lnTo>
                  <a:lnTo>
                    <a:pt x="61337" y="10246"/>
                  </a:lnTo>
                  <a:lnTo>
                    <a:pt x="61087" y="10186"/>
                  </a:lnTo>
                  <a:lnTo>
                    <a:pt x="60828" y="10126"/>
                  </a:lnTo>
                  <a:lnTo>
                    <a:pt x="60568" y="10086"/>
                  </a:lnTo>
                  <a:lnTo>
                    <a:pt x="60308" y="10046"/>
                  </a:lnTo>
                  <a:lnTo>
                    <a:pt x="60049" y="10006"/>
                  </a:lnTo>
                  <a:lnTo>
                    <a:pt x="59789" y="9986"/>
                  </a:lnTo>
                  <a:lnTo>
                    <a:pt x="59529" y="9966"/>
                  </a:lnTo>
                  <a:lnTo>
                    <a:pt x="59260" y="9946"/>
                  </a:lnTo>
                  <a:lnTo>
                    <a:pt x="58730" y="9936"/>
                  </a:lnTo>
                  <a:lnTo>
                    <a:pt x="58431" y="9936"/>
                  </a:lnTo>
                  <a:lnTo>
                    <a:pt x="58131" y="9946"/>
                  </a:lnTo>
                  <a:lnTo>
                    <a:pt x="57832" y="9966"/>
                  </a:lnTo>
                  <a:lnTo>
                    <a:pt x="57532" y="9986"/>
                  </a:lnTo>
                  <a:lnTo>
                    <a:pt x="57232" y="10016"/>
                  </a:lnTo>
                  <a:lnTo>
                    <a:pt x="56933" y="10056"/>
                  </a:lnTo>
                  <a:lnTo>
                    <a:pt x="56633" y="10106"/>
                  </a:lnTo>
                  <a:lnTo>
                    <a:pt x="56334" y="10166"/>
                  </a:lnTo>
                  <a:lnTo>
                    <a:pt x="55774" y="10306"/>
                  </a:lnTo>
                  <a:lnTo>
                    <a:pt x="55225" y="10466"/>
                  </a:lnTo>
                  <a:lnTo>
                    <a:pt x="54956" y="10556"/>
                  </a:lnTo>
                  <a:lnTo>
                    <a:pt x="54686" y="10646"/>
                  </a:lnTo>
                  <a:lnTo>
                    <a:pt x="54426" y="10745"/>
                  </a:lnTo>
                  <a:lnTo>
                    <a:pt x="54167" y="10845"/>
                  </a:lnTo>
                  <a:lnTo>
                    <a:pt x="54167" y="0"/>
                  </a:lnTo>
                  <a:close/>
                  <a:moveTo>
                    <a:pt x="82248" y="9827"/>
                  </a:moveTo>
                  <a:lnTo>
                    <a:pt x="81759" y="9837"/>
                  </a:lnTo>
                  <a:lnTo>
                    <a:pt x="81260" y="9867"/>
                  </a:lnTo>
                  <a:lnTo>
                    <a:pt x="80770" y="9917"/>
                  </a:lnTo>
                  <a:lnTo>
                    <a:pt x="80291" y="9996"/>
                  </a:lnTo>
                  <a:lnTo>
                    <a:pt x="80041" y="10046"/>
                  </a:lnTo>
                  <a:lnTo>
                    <a:pt x="79802" y="10106"/>
                  </a:lnTo>
                  <a:lnTo>
                    <a:pt x="79562" y="10166"/>
                  </a:lnTo>
                  <a:lnTo>
                    <a:pt x="79322" y="10236"/>
                  </a:lnTo>
                  <a:lnTo>
                    <a:pt x="79083" y="10306"/>
                  </a:lnTo>
                  <a:lnTo>
                    <a:pt x="78843" y="10386"/>
                  </a:lnTo>
                  <a:lnTo>
                    <a:pt x="78603" y="10476"/>
                  </a:lnTo>
                  <a:lnTo>
                    <a:pt x="78364" y="10566"/>
                  </a:lnTo>
                  <a:lnTo>
                    <a:pt x="78134" y="10656"/>
                  </a:lnTo>
                  <a:lnTo>
                    <a:pt x="77904" y="10745"/>
                  </a:lnTo>
                  <a:lnTo>
                    <a:pt x="77675" y="10855"/>
                  </a:lnTo>
                  <a:lnTo>
                    <a:pt x="77455" y="10955"/>
                  </a:lnTo>
                  <a:lnTo>
                    <a:pt x="77235" y="11075"/>
                  </a:lnTo>
                  <a:lnTo>
                    <a:pt x="77025" y="11195"/>
                  </a:lnTo>
                  <a:lnTo>
                    <a:pt x="76816" y="11325"/>
                  </a:lnTo>
                  <a:lnTo>
                    <a:pt x="76606" y="11454"/>
                  </a:lnTo>
                  <a:lnTo>
                    <a:pt x="76396" y="11594"/>
                  </a:lnTo>
                  <a:lnTo>
                    <a:pt x="76197" y="11744"/>
                  </a:lnTo>
                  <a:lnTo>
                    <a:pt x="75997" y="11894"/>
                  </a:lnTo>
                  <a:lnTo>
                    <a:pt x="75807" y="12054"/>
                  </a:lnTo>
                  <a:lnTo>
                    <a:pt x="75617" y="12213"/>
                  </a:lnTo>
                  <a:lnTo>
                    <a:pt x="75428" y="12383"/>
                  </a:lnTo>
                  <a:lnTo>
                    <a:pt x="75058" y="12733"/>
                  </a:lnTo>
                  <a:lnTo>
                    <a:pt x="74679" y="13142"/>
                  </a:lnTo>
                  <a:lnTo>
                    <a:pt x="74499" y="13352"/>
                  </a:lnTo>
                  <a:lnTo>
                    <a:pt x="74329" y="13572"/>
                  </a:lnTo>
                  <a:lnTo>
                    <a:pt x="74159" y="13781"/>
                  </a:lnTo>
                  <a:lnTo>
                    <a:pt x="74000" y="14001"/>
                  </a:lnTo>
                  <a:lnTo>
                    <a:pt x="73840" y="14231"/>
                  </a:lnTo>
                  <a:lnTo>
                    <a:pt x="73690" y="14450"/>
                  </a:lnTo>
                  <a:lnTo>
                    <a:pt x="73550" y="14680"/>
                  </a:lnTo>
                  <a:lnTo>
                    <a:pt x="73410" y="14910"/>
                  </a:lnTo>
                  <a:lnTo>
                    <a:pt x="73281" y="15149"/>
                  </a:lnTo>
                  <a:lnTo>
                    <a:pt x="73151" y="15389"/>
                  </a:lnTo>
                  <a:lnTo>
                    <a:pt x="73031" y="15629"/>
                  </a:lnTo>
                  <a:lnTo>
                    <a:pt x="72921" y="15878"/>
                  </a:lnTo>
                  <a:lnTo>
                    <a:pt x="72811" y="16128"/>
                  </a:lnTo>
                  <a:lnTo>
                    <a:pt x="72711" y="16388"/>
                  </a:lnTo>
                  <a:lnTo>
                    <a:pt x="72611" y="16687"/>
                  </a:lnTo>
                  <a:lnTo>
                    <a:pt x="72512" y="16987"/>
                  </a:lnTo>
                  <a:lnTo>
                    <a:pt x="72422" y="17296"/>
                  </a:lnTo>
                  <a:lnTo>
                    <a:pt x="72332" y="17606"/>
                  </a:lnTo>
                  <a:lnTo>
                    <a:pt x="72252" y="17916"/>
                  </a:lnTo>
                  <a:lnTo>
                    <a:pt x="72182" y="18225"/>
                  </a:lnTo>
                  <a:lnTo>
                    <a:pt x="72112" y="18545"/>
                  </a:lnTo>
                  <a:lnTo>
                    <a:pt x="72052" y="18854"/>
                  </a:lnTo>
                  <a:lnTo>
                    <a:pt x="72002" y="19174"/>
                  </a:lnTo>
                  <a:lnTo>
                    <a:pt x="71952" y="19493"/>
                  </a:lnTo>
                  <a:lnTo>
                    <a:pt x="71922" y="19803"/>
                  </a:lnTo>
                  <a:lnTo>
                    <a:pt x="71892" y="20123"/>
                  </a:lnTo>
                  <a:lnTo>
                    <a:pt x="71872" y="20442"/>
                  </a:lnTo>
                  <a:lnTo>
                    <a:pt x="71853" y="20772"/>
                  </a:lnTo>
                  <a:lnTo>
                    <a:pt x="71853" y="21091"/>
                  </a:lnTo>
                  <a:lnTo>
                    <a:pt x="71862" y="21411"/>
                  </a:lnTo>
                  <a:lnTo>
                    <a:pt x="71872" y="21980"/>
                  </a:lnTo>
                  <a:lnTo>
                    <a:pt x="71902" y="22559"/>
                  </a:lnTo>
                  <a:lnTo>
                    <a:pt x="71952" y="23128"/>
                  </a:lnTo>
                  <a:lnTo>
                    <a:pt x="72012" y="23688"/>
                  </a:lnTo>
                  <a:lnTo>
                    <a:pt x="72102" y="24257"/>
                  </a:lnTo>
                  <a:lnTo>
                    <a:pt x="72192" y="24826"/>
                  </a:lnTo>
                  <a:lnTo>
                    <a:pt x="72312" y="25395"/>
                  </a:lnTo>
                  <a:lnTo>
                    <a:pt x="72432" y="25975"/>
                  </a:lnTo>
                  <a:lnTo>
                    <a:pt x="72611" y="26464"/>
                  </a:lnTo>
                  <a:lnTo>
                    <a:pt x="72711" y="26704"/>
                  </a:lnTo>
                  <a:lnTo>
                    <a:pt x="72821" y="26943"/>
                  </a:lnTo>
                  <a:lnTo>
                    <a:pt x="72931" y="27183"/>
                  </a:lnTo>
                  <a:lnTo>
                    <a:pt x="73041" y="27423"/>
                  </a:lnTo>
                  <a:lnTo>
                    <a:pt x="73171" y="27652"/>
                  </a:lnTo>
                  <a:lnTo>
                    <a:pt x="73291" y="27882"/>
                  </a:lnTo>
                  <a:lnTo>
                    <a:pt x="73430" y="28102"/>
                  </a:lnTo>
                  <a:lnTo>
                    <a:pt x="73570" y="28331"/>
                  </a:lnTo>
                  <a:lnTo>
                    <a:pt x="73710" y="28551"/>
                  </a:lnTo>
                  <a:lnTo>
                    <a:pt x="73870" y="28761"/>
                  </a:lnTo>
                  <a:lnTo>
                    <a:pt x="74030" y="28970"/>
                  </a:lnTo>
                  <a:lnTo>
                    <a:pt x="74189" y="29180"/>
                  </a:lnTo>
                  <a:lnTo>
                    <a:pt x="74359" y="29380"/>
                  </a:lnTo>
                  <a:lnTo>
                    <a:pt x="74539" y="29570"/>
                  </a:lnTo>
                  <a:lnTo>
                    <a:pt x="74739" y="29759"/>
                  </a:lnTo>
                  <a:lnTo>
                    <a:pt x="74938" y="29949"/>
                  </a:lnTo>
                  <a:lnTo>
                    <a:pt x="75138" y="30129"/>
                  </a:lnTo>
                  <a:lnTo>
                    <a:pt x="75348" y="30299"/>
                  </a:lnTo>
                  <a:lnTo>
                    <a:pt x="75557" y="30468"/>
                  </a:lnTo>
                  <a:lnTo>
                    <a:pt x="75767" y="30628"/>
                  </a:lnTo>
                  <a:lnTo>
                    <a:pt x="75987" y="30788"/>
                  </a:lnTo>
                  <a:lnTo>
                    <a:pt x="76217" y="30938"/>
                  </a:lnTo>
                  <a:lnTo>
                    <a:pt x="76436" y="31078"/>
                  </a:lnTo>
                  <a:lnTo>
                    <a:pt x="76666" y="31217"/>
                  </a:lnTo>
                  <a:lnTo>
                    <a:pt x="76906" y="31347"/>
                  </a:lnTo>
                  <a:lnTo>
                    <a:pt x="77145" y="31477"/>
                  </a:lnTo>
                  <a:lnTo>
                    <a:pt x="77385" y="31597"/>
                  </a:lnTo>
                  <a:lnTo>
                    <a:pt x="77635" y="31707"/>
                  </a:lnTo>
                  <a:lnTo>
                    <a:pt x="77884" y="31817"/>
                  </a:lnTo>
                  <a:lnTo>
                    <a:pt x="78134" y="31916"/>
                  </a:lnTo>
                  <a:lnTo>
                    <a:pt x="78453" y="32026"/>
                  </a:lnTo>
                  <a:lnTo>
                    <a:pt x="78763" y="32136"/>
                  </a:lnTo>
                  <a:lnTo>
                    <a:pt x="79073" y="32226"/>
                  </a:lnTo>
                  <a:lnTo>
                    <a:pt x="79392" y="32316"/>
                  </a:lnTo>
                  <a:lnTo>
                    <a:pt x="79712" y="32396"/>
                  </a:lnTo>
                  <a:lnTo>
                    <a:pt x="80021" y="32476"/>
                  </a:lnTo>
                  <a:lnTo>
                    <a:pt x="80341" y="32536"/>
                  </a:lnTo>
                  <a:lnTo>
                    <a:pt x="80660" y="32595"/>
                  </a:lnTo>
                  <a:lnTo>
                    <a:pt x="80990" y="32645"/>
                  </a:lnTo>
                  <a:lnTo>
                    <a:pt x="81310" y="32685"/>
                  </a:lnTo>
                  <a:lnTo>
                    <a:pt x="81629" y="32725"/>
                  </a:lnTo>
                  <a:lnTo>
                    <a:pt x="81959" y="32745"/>
                  </a:lnTo>
                  <a:lnTo>
                    <a:pt x="82288" y="32765"/>
                  </a:lnTo>
                  <a:lnTo>
                    <a:pt x="82618" y="32775"/>
                  </a:lnTo>
                  <a:lnTo>
                    <a:pt x="82947" y="32775"/>
                  </a:lnTo>
                  <a:lnTo>
                    <a:pt x="83277" y="32765"/>
                  </a:lnTo>
                  <a:lnTo>
                    <a:pt x="83876" y="32755"/>
                  </a:lnTo>
                  <a:lnTo>
                    <a:pt x="84465" y="32735"/>
                  </a:lnTo>
                  <a:lnTo>
                    <a:pt x="85054" y="32695"/>
                  </a:lnTo>
                  <a:lnTo>
                    <a:pt x="85614" y="32655"/>
                  </a:lnTo>
                  <a:lnTo>
                    <a:pt x="86742" y="32486"/>
                  </a:lnTo>
                  <a:lnTo>
                    <a:pt x="87781" y="32316"/>
                  </a:lnTo>
                  <a:lnTo>
                    <a:pt x="88020" y="32286"/>
                  </a:lnTo>
                  <a:lnTo>
                    <a:pt x="88260" y="32246"/>
                  </a:lnTo>
                  <a:lnTo>
                    <a:pt x="88490" y="32206"/>
                  </a:lnTo>
                  <a:lnTo>
                    <a:pt x="88729" y="32156"/>
                  </a:lnTo>
                  <a:lnTo>
                    <a:pt x="89199" y="32036"/>
                  </a:lnTo>
                  <a:lnTo>
                    <a:pt x="89668" y="31916"/>
                  </a:lnTo>
                  <a:lnTo>
                    <a:pt x="90008" y="31787"/>
                  </a:lnTo>
                  <a:lnTo>
                    <a:pt x="90347" y="31677"/>
                  </a:lnTo>
                  <a:lnTo>
                    <a:pt x="90507" y="31617"/>
                  </a:lnTo>
                  <a:lnTo>
                    <a:pt x="90677" y="31547"/>
                  </a:lnTo>
                  <a:lnTo>
                    <a:pt x="90827" y="31477"/>
                  </a:lnTo>
                  <a:lnTo>
                    <a:pt x="90986" y="31397"/>
                  </a:lnTo>
                  <a:lnTo>
                    <a:pt x="90128" y="26374"/>
                  </a:lnTo>
                  <a:lnTo>
                    <a:pt x="89798" y="26504"/>
                  </a:lnTo>
                  <a:lnTo>
                    <a:pt x="89468" y="26624"/>
                  </a:lnTo>
                  <a:lnTo>
                    <a:pt x="89139" y="26734"/>
                  </a:lnTo>
                  <a:lnTo>
                    <a:pt x="88809" y="26843"/>
                  </a:lnTo>
                  <a:lnTo>
                    <a:pt x="88470" y="26933"/>
                  </a:lnTo>
                  <a:lnTo>
                    <a:pt x="88130" y="27023"/>
                  </a:lnTo>
                  <a:lnTo>
                    <a:pt x="87781" y="27103"/>
                  </a:lnTo>
                  <a:lnTo>
                    <a:pt x="87441" y="27173"/>
                  </a:lnTo>
                  <a:lnTo>
                    <a:pt x="87032" y="27233"/>
                  </a:lnTo>
                  <a:lnTo>
                    <a:pt x="86622" y="27293"/>
                  </a:lnTo>
                  <a:lnTo>
                    <a:pt x="86203" y="27343"/>
                  </a:lnTo>
                  <a:lnTo>
                    <a:pt x="85783" y="27383"/>
                  </a:lnTo>
                  <a:lnTo>
                    <a:pt x="85374" y="27413"/>
                  </a:lnTo>
                  <a:lnTo>
                    <a:pt x="84955" y="27443"/>
                  </a:lnTo>
                  <a:lnTo>
                    <a:pt x="84545" y="27453"/>
                  </a:lnTo>
                  <a:lnTo>
                    <a:pt x="84136" y="27463"/>
                  </a:lnTo>
                  <a:lnTo>
                    <a:pt x="83577" y="27463"/>
                  </a:lnTo>
                  <a:lnTo>
                    <a:pt x="83297" y="27443"/>
                  </a:lnTo>
                  <a:lnTo>
                    <a:pt x="83027" y="27423"/>
                  </a:lnTo>
                  <a:lnTo>
                    <a:pt x="82748" y="27383"/>
                  </a:lnTo>
                  <a:lnTo>
                    <a:pt x="82478" y="27333"/>
                  </a:lnTo>
                  <a:lnTo>
                    <a:pt x="82198" y="27273"/>
                  </a:lnTo>
                  <a:lnTo>
                    <a:pt x="81939" y="27213"/>
                  </a:lnTo>
                  <a:lnTo>
                    <a:pt x="81669" y="27133"/>
                  </a:lnTo>
                  <a:lnTo>
                    <a:pt x="81409" y="27043"/>
                  </a:lnTo>
                  <a:lnTo>
                    <a:pt x="81150" y="26953"/>
                  </a:lnTo>
                  <a:lnTo>
                    <a:pt x="80890" y="26843"/>
                  </a:lnTo>
                  <a:lnTo>
                    <a:pt x="80641" y="26724"/>
                  </a:lnTo>
                  <a:lnTo>
                    <a:pt x="80391" y="26604"/>
                  </a:lnTo>
                  <a:lnTo>
                    <a:pt x="80141" y="26464"/>
                  </a:lnTo>
                  <a:lnTo>
                    <a:pt x="79912" y="26314"/>
                  </a:lnTo>
                  <a:lnTo>
                    <a:pt x="79722" y="26184"/>
                  </a:lnTo>
                  <a:lnTo>
                    <a:pt x="79542" y="26044"/>
                  </a:lnTo>
                  <a:lnTo>
                    <a:pt x="79372" y="25885"/>
                  </a:lnTo>
                  <a:lnTo>
                    <a:pt x="79212" y="25725"/>
                  </a:lnTo>
                  <a:lnTo>
                    <a:pt x="79063" y="25555"/>
                  </a:lnTo>
                  <a:lnTo>
                    <a:pt x="78923" y="25375"/>
                  </a:lnTo>
                  <a:lnTo>
                    <a:pt x="78803" y="25186"/>
                  </a:lnTo>
                  <a:lnTo>
                    <a:pt x="78683" y="24996"/>
                  </a:lnTo>
                  <a:lnTo>
                    <a:pt x="78573" y="24796"/>
                  </a:lnTo>
                  <a:lnTo>
                    <a:pt x="78473" y="24596"/>
                  </a:lnTo>
                  <a:lnTo>
                    <a:pt x="78394" y="24387"/>
                  </a:lnTo>
                  <a:lnTo>
                    <a:pt x="78324" y="24177"/>
                  </a:lnTo>
                  <a:lnTo>
                    <a:pt x="78254" y="23957"/>
                  </a:lnTo>
                  <a:lnTo>
                    <a:pt x="78204" y="23738"/>
                  </a:lnTo>
                  <a:lnTo>
                    <a:pt x="78164" y="23518"/>
                  </a:lnTo>
                  <a:lnTo>
                    <a:pt x="78134" y="23288"/>
                  </a:lnTo>
                  <a:lnTo>
                    <a:pt x="92125" y="23288"/>
                  </a:lnTo>
                  <a:lnTo>
                    <a:pt x="92125" y="23039"/>
                  </a:lnTo>
                  <a:lnTo>
                    <a:pt x="92135" y="22769"/>
                  </a:lnTo>
                  <a:lnTo>
                    <a:pt x="92145" y="22469"/>
                  </a:lnTo>
                  <a:lnTo>
                    <a:pt x="92185" y="22150"/>
                  </a:lnTo>
                  <a:lnTo>
                    <a:pt x="92215" y="21820"/>
                  </a:lnTo>
                  <a:lnTo>
                    <a:pt x="92235" y="21511"/>
                  </a:lnTo>
                  <a:lnTo>
                    <a:pt x="92235" y="21221"/>
                  </a:lnTo>
                  <a:lnTo>
                    <a:pt x="92235" y="20951"/>
                  </a:lnTo>
                  <a:lnTo>
                    <a:pt x="92225" y="20292"/>
                  </a:lnTo>
                  <a:lnTo>
                    <a:pt x="92195" y="19643"/>
                  </a:lnTo>
                  <a:lnTo>
                    <a:pt x="92145" y="19014"/>
                  </a:lnTo>
                  <a:lnTo>
                    <a:pt x="92065" y="18405"/>
                  </a:lnTo>
                  <a:lnTo>
                    <a:pt x="91975" y="17816"/>
                  </a:lnTo>
                  <a:lnTo>
                    <a:pt x="91915" y="17536"/>
                  </a:lnTo>
                  <a:lnTo>
                    <a:pt x="91855" y="17246"/>
                  </a:lnTo>
                  <a:lnTo>
                    <a:pt x="91785" y="16977"/>
                  </a:lnTo>
                  <a:lnTo>
                    <a:pt x="91715" y="16697"/>
                  </a:lnTo>
                  <a:lnTo>
                    <a:pt x="91645" y="16438"/>
                  </a:lnTo>
                  <a:lnTo>
                    <a:pt x="91556" y="16168"/>
                  </a:lnTo>
                  <a:lnTo>
                    <a:pt x="91476" y="15918"/>
                  </a:lnTo>
                  <a:lnTo>
                    <a:pt x="91376" y="15659"/>
                  </a:lnTo>
                  <a:lnTo>
                    <a:pt x="91286" y="15419"/>
                  </a:lnTo>
                  <a:lnTo>
                    <a:pt x="91176" y="15179"/>
                  </a:lnTo>
                  <a:lnTo>
                    <a:pt x="91076" y="14940"/>
                  </a:lnTo>
                  <a:lnTo>
                    <a:pt x="90956" y="14710"/>
                  </a:lnTo>
                  <a:lnTo>
                    <a:pt x="90847" y="14480"/>
                  </a:lnTo>
                  <a:lnTo>
                    <a:pt x="90717" y="14261"/>
                  </a:lnTo>
                  <a:lnTo>
                    <a:pt x="90597" y="14041"/>
                  </a:lnTo>
                  <a:lnTo>
                    <a:pt x="90457" y="13831"/>
                  </a:lnTo>
                  <a:lnTo>
                    <a:pt x="90317" y="13621"/>
                  </a:lnTo>
                  <a:lnTo>
                    <a:pt x="90177" y="13422"/>
                  </a:lnTo>
                  <a:lnTo>
                    <a:pt x="90028" y="13232"/>
                  </a:lnTo>
                  <a:lnTo>
                    <a:pt x="89878" y="13042"/>
                  </a:lnTo>
                  <a:lnTo>
                    <a:pt x="89718" y="12852"/>
                  </a:lnTo>
                  <a:lnTo>
                    <a:pt x="89558" y="12673"/>
                  </a:lnTo>
                  <a:lnTo>
                    <a:pt x="89389" y="12503"/>
                  </a:lnTo>
                  <a:lnTo>
                    <a:pt x="89219" y="12333"/>
                  </a:lnTo>
                  <a:lnTo>
                    <a:pt x="89039" y="12173"/>
                  </a:lnTo>
                  <a:lnTo>
                    <a:pt x="88859" y="12014"/>
                  </a:lnTo>
                  <a:lnTo>
                    <a:pt x="88680" y="11864"/>
                  </a:lnTo>
                  <a:lnTo>
                    <a:pt x="88490" y="11714"/>
                  </a:lnTo>
                  <a:lnTo>
                    <a:pt x="88300" y="11574"/>
                  </a:lnTo>
                  <a:lnTo>
                    <a:pt x="88100" y="11434"/>
                  </a:lnTo>
                  <a:lnTo>
                    <a:pt x="87901" y="11305"/>
                  </a:lnTo>
                  <a:lnTo>
                    <a:pt x="87701" y="11175"/>
                  </a:lnTo>
                  <a:lnTo>
                    <a:pt x="87491" y="11055"/>
                  </a:lnTo>
                  <a:lnTo>
                    <a:pt x="87281" y="10945"/>
                  </a:lnTo>
                  <a:lnTo>
                    <a:pt x="87062" y="10835"/>
                  </a:lnTo>
                  <a:lnTo>
                    <a:pt x="86842" y="10735"/>
                  </a:lnTo>
                  <a:lnTo>
                    <a:pt x="86622" y="10636"/>
                  </a:lnTo>
                  <a:lnTo>
                    <a:pt x="86393" y="10546"/>
                  </a:lnTo>
                  <a:lnTo>
                    <a:pt x="86163" y="10456"/>
                  </a:lnTo>
                  <a:lnTo>
                    <a:pt x="85933" y="10376"/>
                  </a:lnTo>
                  <a:lnTo>
                    <a:pt x="85694" y="10296"/>
                  </a:lnTo>
                  <a:lnTo>
                    <a:pt x="85444" y="10226"/>
                  </a:lnTo>
                  <a:lnTo>
                    <a:pt x="85204" y="10166"/>
                  </a:lnTo>
                  <a:lnTo>
                    <a:pt x="84955" y="10106"/>
                  </a:lnTo>
                  <a:lnTo>
                    <a:pt x="84695" y="10046"/>
                  </a:lnTo>
                  <a:lnTo>
                    <a:pt x="84445" y="10006"/>
                  </a:lnTo>
                  <a:lnTo>
                    <a:pt x="84176" y="9956"/>
                  </a:lnTo>
                  <a:lnTo>
                    <a:pt x="83916" y="9926"/>
                  </a:lnTo>
                  <a:lnTo>
                    <a:pt x="83646" y="9897"/>
                  </a:lnTo>
                  <a:lnTo>
                    <a:pt x="83377" y="9867"/>
                  </a:lnTo>
                  <a:lnTo>
                    <a:pt x="82818" y="9837"/>
                  </a:lnTo>
                  <a:lnTo>
                    <a:pt x="82248" y="9827"/>
                  </a:lnTo>
                  <a:close/>
                  <a:moveTo>
                    <a:pt x="148288" y="9827"/>
                  </a:moveTo>
                  <a:lnTo>
                    <a:pt x="147799" y="9837"/>
                  </a:lnTo>
                  <a:lnTo>
                    <a:pt x="147310" y="9867"/>
                  </a:lnTo>
                  <a:lnTo>
                    <a:pt x="146820" y="9917"/>
                  </a:lnTo>
                  <a:lnTo>
                    <a:pt x="146331" y="9996"/>
                  </a:lnTo>
                  <a:lnTo>
                    <a:pt x="146081" y="10046"/>
                  </a:lnTo>
                  <a:lnTo>
                    <a:pt x="145842" y="10106"/>
                  </a:lnTo>
                  <a:lnTo>
                    <a:pt x="145602" y="10166"/>
                  </a:lnTo>
                  <a:lnTo>
                    <a:pt x="145362" y="10236"/>
                  </a:lnTo>
                  <a:lnTo>
                    <a:pt x="145123" y="10306"/>
                  </a:lnTo>
                  <a:lnTo>
                    <a:pt x="144883" y="10386"/>
                  </a:lnTo>
                  <a:lnTo>
                    <a:pt x="144643" y="10476"/>
                  </a:lnTo>
                  <a:lnTo>
                    <a:pt x="144403" y="10566"/>
                  </a:lnTo>
                  <a:lnTo>
                    <a:pt x="144174" y="10656"/>
                  </a:lnTo>
                  <a:lnTo>
                    <a:pt x="143944" y="10745"/>
                  </a:lnTo>
                  <a:lnTo>
                    <a:pt x="143714" y="10855"/>
                  </a:lnTo>
                  <a:lnTo>
                    <a:pt x="143495" y="10955"/>
                  </a:lnTo>
                  <a:lnTo>
                    <a:pt x="143275" y="11075"/>
                  </a:lnTo>
                  <a:lnTo>
                    <a:pt x="143065" y="11195"/>
                  </a:lnTo>
                  <a:lnTo>
                    <a:pt x="142856" y="11325"/>
                  </a:lnTo>
                  <a:lnTo>
                    <a:pt x="142646" y="11454"/>
                  </a:lnTo>
                  <a:lnTo>
                    <a:pt x="142436" y="11594"/>
                  </a:lnTo>
                  <a:lnTo>
                    <a:pt x="142236" y="11744"/>
                  </a:lnTo>
                  <a:lnTo>
                    <a:pt x="142047" y="11894"/>
                  </a:lnTo>
                  <a:lnTo>
                    <a:pt x="141847" y="12054"/>
                  </a:lnTo>
                  <a:lnTo>
                    <a:pt x="141657" y="12213"/>
                  </a:lnTo>
                  <a:lnTo>
                    <a:pt x="141467" y="12383"/>
                  </a:lnTo>
                  <a:lnTo>
                    <a:pt x="141098" y="12733"/>
                  </a:lnTo>
                  <a:lnTo>
                    <a:pt x="140719" y="13142"/>
                  </a:lnTo>
                  <a:lnTo>
                    <a:pt x="140539" y="13352"/>
                  </a:lnTo>
                  <a:lnTo>
                    <a:pt x="140369" y="13572"/>
                  </a:lnTo>
                  <a:lnTo>
                    <a:pt x="140199" y="13781"/>
                  </a:lnTo>
                  <a:lnTo>
                    <a:pt x="140039" y="14001"/>
                  </a:lnTo>
                  <a:lnTo>
                    <a:pt x="139880" y="14231"/>
                  </a:lnTo>
                  <a:lnTo>
                    <a:pt x="139730" y="14450"/>
                  </a:lnTo>
                  <a:lnTo>
                    <a:pt x="139590" y="14680"/>
                  </a:lnTo>
                  <a:lnTo>
                    <a:pt x="139450" y="14910"/>
                  </a:lnTo>
                  <a:lnTo>
                    <a:pt x="139320" y="15149"/>
                  </a:lnTo>
                  <a:lnTo>
                    <a:pt x="139191" y="15389"/>
                  </a:lnTo>
                  <a:lnTo>
                    <a:pt x="139071" y="15629"/>
                  </a:lnTo>
                  <a:lnTo>
                    <a:pt x="138961" y="15878"/>
                  </a:lnTo>
                  <a:lnTo>
                    <a:pt x="138861" y="16128"/>
                  </a:lnTo>
                  <a:lnTo>
                    <a:pt x="138761" y="16388"/>
                  </a:lnTo>
                  <a:lnTo>
                    <a:pt x="138651" y="16687"/>
                  </a:lnTo>
                  <a:lnTo>
                    <a:pt x="138551" y="16987"/>
                  </a:lnTo>
                  <a:lnTo>
                    <a:pt x="138462" y="17296"/>
                  </a:lnTo>
                  <a:lnTo>
                    <a:pt x="138372" y="17606"/>
                  </a:lnTo>
                  <a:lnTo>
                    <a:pt x="138292" y="17916"/>
                  </a:lnTo>
                  <a:lnTo>
                    <a:pt x="138222" y="18225"/>
                  </a:lnTo>
                  <a:lnTo>
                    <a:pt x="138152" y="18545"/>
                  </a:lnTo>
                  <a:lnTo>
                    <a:pt x="138092" y="18854"/>
                  </a:lnTo>
                  <a:lnTo>
                    <a:pt x="138042" y="19174"/>
                  </a:lnTo>
                  <a:lnTo>
                    <a:pt x="137992" y="19493"/>
                  </a:lnTo>
                  <a:lnTo>
                    <a:pt x="137962" y="19803"/>
                  </a:lnTo>
                  <a:lnTo>
                    <a:pt x="137932" y="20123"/>
                  </a:lnTo>
                  <a:lnTo>
                    <a:pt x="137912" y="20442"/>
                  </a:lnTo>
                  <a:lnTo>
                    <a:pt x="137902" y="20772"/>
                  </a:lnTo>
                  <a:lnTo>
                    <a:pt x="137892" y="21091"/>
                  </a:lnTo>
                  <a:lnTo>
                    <a:pt x="137902" y="21411"/>
                  </a:lnTo>
                  <a:lnTo>
                    <a:pt x="137892" y="21690"/>
                  </a:lnTo>
                  <a:lnTo>
                    <a:pt x="137892" y="21970"/>
                  </a:lnTo>
                  <a:lnTo>
                    <a:pt x="137902" y="22250"/>
                  </a:lnTo>
                  <a:lnTo>
                    <a:pt x="137912" y="22529"/>
                  </a:lnTo>
                  <a:lnTo>
                    <a:pt x="137932" y="22819"/>
                  </a:lnTo>
                  <a:lnTo>
                    <a:pt x="137952" y="23098"/>
                  </a:lnTo>
                  <a:lnTo>
                    <a:pt x="138022" y="23668"/>
                  </a:lnTo>
                  <a:lnTo>
                    <a:pt x="138112" y="24247"/>
                  </a:lnTo>
                  <a:lnTo>
                    <a:pt x="138232" y="24816"/>
                  </a:lnTo>
                  <a:lnTo>
                    <a:pt x="138372" y="25395"/>
                  </a:lnTo>
                  <a:lnTo>
                    <a:pt x="138531" y="25975"/>
                  </a:lnTo>
                  <a:lnTo>
                    <a:pt x="138711" y="26464"/>
                  </a:lnTo>
                  <a:lnTo>
                    <a:pt x="138811" y="26704"/>
                  </a:lnTo>
                  <a:lnTo>
                    <a:pt x="138911" y="26943"/>
                  </a:lnTo>
                  <a:lnTo>
                    <a:pt x="139021" y="27183"/>
                  </a:lnTo>
                  <a:lnTo>
                    <a:pt x="139141" y="27423"/>
                  </a:lnTo>
                  <a:lnTo>
                    <a:pt x="139261" y="27652"/>
                  </a:lnTo>
                  <a:lnTo>
                    <a:pt x="139390" y="27882"/>
                  </a:lnTo>
                  <a:lnTo>
                    <a:pt x="139530" y="28102"/>
                  </a:lnTo>
                  <a:lnTo>
                    <a:pt x="139670" y="28331"/>
                  </a:lnTo>
                  <a:lnTo>
                    <a:pt x="139810" y="28551"/>
                  </a:lnTo>
                  <a:lnTo>
                    <a:pt x="139970" y="28761"/>
                  </a:lnTo>
                  <a:lnTo>
                    <a:pt x="140129" y="28970"/>
                  </a:lnTo>
                  <a:lnTo>
                    <a:pt x="140289" y="29180"/>
                  </a:lnTo>
                  <a:lnTo>
                    <a:pt x="140459" y="29380"/>
                  </a:lnTo>
                  <a:lnTo>
                    <a:pt x="140639" y="29570"/>
                  </a:lnTo>
                  <a:lnTo>
                    <a:pt x="140838" y="29759"/>
                  </a:lnTo>
                  <a:lnTo>
                    <a:pt x="141038" y="29949"/>
                  </a:lnTo>
                  <a:lnTo>
                    <a:pt x="141238" y="30129"/>
                  </a:lnTo>
                  <a:lnTo>
                    <a:pt x="141448" y="30299"/>
                  </a:lnTo>
                  <a:lnTo>
                    <a:pt x="141657" y="30468"/>
                  </a:lnTo>
                  <a:lnTo>
                    <a:pt x="141867" y="30628"/>
                  </a:lnTo>
                  <a:lnTo>
                    <a:pt x="142087" y="30788"/>
                  </a:lnTo>
                  <a:lnTo>
                    <a:pt x="142306" y="30938"/>
                  </a:lnTo>
                  <a:lnTo>
                    <a:pt x="142536" y="31078"/>
                  </a:lnTo>
                  <a:lnTo>
                    <a:pt x="142766" y="31217"/>
                  </a:lnTo>
                  <a:lnTo>
                    <a:pt x="143005" y="31347"/>
                  </a:lnTo>
                  <a:lnTo>
                    <a:pt x="143245" y="31477"/>
                  </a:lnTo>
                  <a:lnTo>
                    <a:pt x="143485" y="31597"/>
                  </a:lnTo>
                  <a:lnTo>
                    <a:pt x="143734" y="31707"/>
                  </a:lnTo>
                  <a:lnTo>
                    <a:pt x="143984" y="31817"/>
                  </a:lnTo>
                  <a:lnTo>
                    <a:pt x="144234" y="31916"/>
                  </a:lnTo>
                  <a:lnTo>
                    <a:pt x="144543" y="32026"/>
                  </a:lnTo>
                  <a:lnTo>
                    <a:pt x="144863" y="32136"/>
                  </a:lnTo>
                  <a:lnTo>
                    <a:pt x="145172" y="32226"/>
                  </a:lnTo>
                  <a:lnTo>
                    <a:pt x="145492" y="32316"/>
                  </a:lnTo>
                  <a:lnTo>
                    <a:pt x="145802" y="32396"/>
                  </a:lnTo>
                  <a:lnTo>
                    <a:pt x="146121" y="32476"/>
                  </a:lnTo>
                  <a:lnTo>
                    <a:pt x="146441" y="32536"/>
                  </a:lnTo>
                  <a:lnTo>
                    <a:pt x="146760" y="32595"/>
                  </a:lnTo>
                  <a:lnTo>
                    <a:pt x="147080" y="32645"/>
                  </a:lnTo>
                  <a:lnTo>
                    <a:pt x="147409" y="32685"/>
                  </a:lnTo>
                  <a:lnTo>
                    <a:pt x="147729" y="32725"/>
                  </a:lnTo>
                  <a:lnTo>
                    <a:pt x="148058" y="32745"/>
                  </a:lnTo>
                  <a:lnTo>
                    <a:pt x="148388" y="32765"/>
                  </a:lnTo>
                  <a:lnTo>
                    <a:pt x="148718" y="32775"/>
                  </a:lnTo>
                  <a:lnTo>
                    <a:pt x="149047" y="32775"/>
                  </a:lnTo>
                  <a:lnTo>
                    <a:pt x="149377" y="32765"/>
                  </a:lnTo>
                  <a:lnTo>
                    <a:pt x="149976" y="32755"/>
                  </a:lnTo>
                  <a:lnTo>
                    <a:pt x="150565" y="32735"/>
                  </a:lnTo>
                  <a:lnTo>
                    <a:pt x="151144" y="32695"/>
                  </a:lnTo>
                  <a:lnTo>
                    <a:pt x="151714" y="32655"/>
                  </a:lnTo>
                  <a:lnTo>
                    <a:pt x="152842" y="32486"/>
                  </a:lnTo>
                  <a:lnTo>
                    <a:pt x="153881" y="32316"/>
                  </a:lnTo>
                  <a:lnTo>
                    <a:pt x="154120" y="32286"/>
                  </a:lnTo>
                  <a:lnTo>
                    <a:pt x="154350" y="32246"/>
                  </a:lnTo>
                  <a:lnTo>
                    <a:pt x="154590" y="32206"/>
                  </a:lnTo>
                  <a:lnTo>
                    <a:pt x="154829" y="32156"/>
                  </a:lnTo>
                  <a:lnTo>
                    <a:pt x="155299" y="32036"/>
                  </a:lnTo>
                  <a:lnTo>
                    <a:pt x="155768" y="31916"/>
                  </a:lnTo>
                  <a:lnTo>
                    <a:pt x="156108" y="31787"/>
                  </a:lnTo>
                  <a:lnTo>
                    <a:pt x="156447" y="31677"/>
                  </a:lnTo>
                  <a:lnTo>
                    <a:pt x="156607" y="31617"/>
                  </a:lnTo>
                  <a:lnTo>
                    <a:pt x="156767" y="31547"/>
                  </a:lnTo>
                  <a:lnTo>
                    <a:pt x="156926" y="31477"/>
                  </a:lnTo>
                  <a:lnTo>
                    <a:pt x="157076" y="31397"/>
                  </a:lnTo>
                  <a:lnTo>
                    <a:pt x="156227" y="26374"/>
                  </a:lnTo>
                  <a:lnTo>
                    <a:pt x="155878" y="26524"/>
                  </a:lnTo>
                  <a:lnTo>
                    <a:pt x="155538" y="26654"/>
                  </a:lnTo>
                  <a:lnTo>
                    <a:pt x="155199" y="26773"/>
                  </a:lnTo>
                  <a:lnTo>
                    <a:pt x="154849" y="26893"/>
                  </a:lnTo>
                  <a:lnTo>
                    <a:pt x="154510" y="26993"/>
                  </a:lnTo>
                  <a:lnTo>
                    <a:pt x="154170" y="27083"/>
                  </a:lnTo>
                  <a:lnTo>
                    <a:pt x="153831" y="27163"/>
                  </a:lnTo>
                  <a:lnTo>
                    <a:pt x="153481" y="27233"/>
                  </a:lnTo>
                  <a:lnTo>
                    <a:pt x="153072" y="27293"/>
                  </a:lnTo>
                  <a:lnTo>
                    <a:pt x="152662" y="27353"/>
                  </a:lnTo>
                  <a:lnTo>
                    <a:pt x="152243" y="27393"/>
                  </a:lnTo>
                  <a:lnTo>
                    <a:pt x="151823" y="27443"/>
                  </a:lnTo>
                  <a:lnTo>
                    <a:pt x="151414" y="27473"/>
                  </a:lnTo>
                  <a:lnTo>
                    <a:pt x="150994" y="27492"/>
                  </a:lnTo>
                  <a:lnTo>
                    <a:pt x="150585" y="27512"/>
                  </a:lnTo>
                  <a:lnTo>
                    <a:pt x="150176" y="27512"/>
                  </a:lnTo>
                  <a:lnTo>
                    <a:pt x="149896" y="27522"/>
                  </a:lnTo>
                  <a:lnTo>
                    <a:pt x="149616" y="27512"/>
                  </a:lnTo>
                  <a:lnTo>
                    <a:pt x="149337" y="27502"/>
                  </a:lnTo>
                  <a:lnTo>
                    <a:pt x="149067" y="27473"/>
                  </a:lnTo>
                  <a:lnTo>
                    <a:pt x="148788" y="27443"/>
                  </a:lnTo>
                  <a:lnTo>
                    <a:pt x="148518" y="27393"/>
                  </a:lnTo>
                  <a:lnTo>
                    <a:pt x="148248" y="27333"/>
                  </a:lnTo>
                  <a:lnTo>
                    <a:pt x="147979" y="27263"/>
                  </a:lnTo>
                  <a:lnTo>
                    <a:pt x="147709" y="27193"/>
                  </a:lnTo>
                  <a:lnTo>
                    <a:pt x="147449" y="27103"/>
                  </a:lnTo>
                  <a:lnTo>
                    <a:pt x="147190" y="27003"/>
                  </a:lnTo>
                  <a:lnTo>
                    <a:pt x="146930" y="26903"/>
                  </a:lnTo>
                  <a:lnTo>
                    <a:pt x="146680" y="26783"/>
                  </a:lnTo>
                  <a:lnTo>
                    <a:pt x="146431" y="26654"/>
                  </a:lnTo>
                  <a:lnTo>
                    <a:pt x="146191" y="26524"/>
                  </a:lnTo>
                  <a:lnTo>
                    <a:pt x="145951" y="26374"/>
                  </a:lnTo>
                  <a:lnTo>
                    <a:pt x="145762" y="26244"/>
                  </a:lnTo>
                  <a:lnTo>
                    <a:pt x="145582" y="26094"/>
                  </a:lnTo>
                  <a:lnTo>
                    <a:pt x="145412" y="25945"/>
                  </a:lnTo>
                  <a:lnTo>
                    <a:pt x="145252" y="25785"/>
                  </a:lnTo>
                  <a:lnTo>
                    <a:pt x="145103" y="25615"/>
                  </a:lnTo>
                  <a:lnTo>
                    <a:pt x="144963" y="25435"/>
                  </a:lnTo>
                  <a:lnTo>
                    <a:pt x="144843" y="25246"/>
                  </a:lnTo>
                  <a:lnTo>
                    <a:pt x="144723" y="25056"/>
                  </a:lnTo>
                  <a:lnTo>
                    <a:pt x="144613" y="24856"/>
                  </a:lnTo>
                  <a:lnTo>
                    <a:pt x="144523" y="24656"/>
                  </a:lnTo>
                  <a:lnTo>
                    <a:pt x="144433" y="24447"/>
                  </a:lnTo>
                  <a:lnTo>
                    <a:pt x="144364" y="24237"/>
                  </a:lnTo>
                  <a:lnTo>
                    <a:pt x="144294" y="24017"/>
                  </a:lnTo>
                  <a:lnTo>
                    <a:pt x="144244" y="23798"/>
                  </a:lnTo>
                  <a:lnTo>
                    <a:pt x="144204" y="23578"/>
                  </a:lnTo>
                  <a:lnTo>
                    <a:pt x="144184" y="23348"/>
                  </a:lnTo>
                  <a:lnTo>
                    <a:pt x="158165" y="23348"/>
                  </a:lnTo>
                  <a:lnTo>
                    <a:pt x="158165" y="23088"/>
                  </a:lnTo>
                  <a:lnTo>
                    <a:pt x="158175" y="22819"/>
                  </a:lnTo>
                  <a:lnTo>
                    <a:pt x="158185" y="22529"/>
                  </a:lnTo>
                  <a:lnTo>
                    <a:pt x="158225" y="22210"/>
                  </a:lnTo>
                  <a:lnTo>
                    <a:pt x="158255" y="21880"/>
                  </a:lnTo>
                  <a:lnTo>
                    <a:pt x="158275" y="21571"/>
                  </a:lnTo>
                  <a:lnTo>
                    <a:pt x="158275" y="21281"/>
                  </a:lnTo>
                  <a:lnTo>
                    <a:pt x="158275" y="21011"/>
                  </a:lnTo>
                  <a:lnTo>
                    <a:pt x="158265" y="20332"/>
                  </a:lnTo>
                  <a:lnTo>
                    <a:pt x="158235" y="19683"/>
                  </a:lnTo>
                  <a:lnTo>
                    <a:pt x="158185" y="19044"/>
                  </a:lnTo>
                  <a:lnTo>
                    <a:pt x="158105" y="18435"/>
                  </a:lnTo>
                  <a:lnTo>
                    <a:pt x="158065" y="18135"/>
                  </a:lnTo>
                  <a:lnTo>
                    <a:pt x="158015" y="17836"/>
                  </a:lnTo>
                  <a:lnTo>
                    <a:pt x="157955" y="17546"/>
                  </a:lnTo>
                  <a:lnTo>
                    <a:pt x="157895" y="17266"/>
                  </a:lnTo>
                  <a:lnTo>
                    <a:pt x="157825" y="16987"/>
                  </a:lnTo>
                  <a:lnTo>
                    <a:pt x="157755" y="16707"/>
                  </a:lnTo>
                  <a:lnTo>
                    <a:pt x="157685" y="16448"/>
                  </a:lnTo>
                  <a:lnTo>
                    <a:pt x="157595" y="16178"/>
                  </a:lnTo>
                  <a:lnTo>
                    <a:pt x="157516" y="15918"/>
                  </a:lnTo>
                  <a:lnTo>
                    <a:pt x="157426" y="15669"/>
                  </a:lnTo>
                  <a:lnTo>
                    <a:pt x="157326" y="15419"/>
                  </a:lnTo>
                  <a:lnTo>
                    <a:pt x="157226" y="15179"/>
                  </a:lnTo>
                  <a:lnTo>
                    <a:pt x="157116" y="14940"/>
                  </a:lnTo>
                  <a:lnTo>
                    <a:pt x="157006" y="14710"/>
                  </a:lnTo>
                  <a:lnTo>
                    <a:pt x="156886" y="14480"/>
                  </a:lnTo>
                  <a:lnTo>
                    <a:pt x="156757" y="14261"/>
                  </a:lnTo>
                  <a:lnTo>
                    <a:pt x="156637" y="14041"/>
                  </a:lnTo>
                  <a:lnTo>
                    <a:pt x="156497" y="13831"/>
                  </a:lnTo>
                  <a:lnTo>
                    <a:pt x="156357" y="13621"/>
                  </a:lnTo>
                  <a:lnTo>
                    <a:pt x="156217" y="13422"/>
                  </a:lnTo>
                  <a:lnTo>
                    <a:pt x="156068" y="13232"/>
                  </a:lnTo>
                  <a:lnTo>
                    <a:pt x="155918" y="13042"/>
                  </a:lnTo>
                  <a:lnTo>
                    <a:pt x="155758" y="12852"/>
                  </a:lnTo>
                  <a:lnTo>
                    <a:pt x="155598" y="12673"/>
                  </a:lnTo>
                  <a:lnTo>
                    <a:pt x="155428" y="12503"/>
                  </a:lnTo>
                  <a:lnTo>
                    <a:pt x="155259" y="12333"/>
                  </a:lnTo>
                  <a:lnTo>
                    <a:pt x="155079" y="12173"/>
                  </a:lnTo>
                  <a:lnTo>
                    <a:pt x="154899" y="12014"/>
                  </a:lnTo>
                  <a:lnTo>
                    <a:pt x="154719" y="11864"/>
                  </a:lnTo>
                  <a:lnTo>
                    <a:pt x="154530" y="11714"/>
                  </a:lnTo>
                  <a:lnTo>
                    <a:pt x="154340" y="11574"/>
                  </a:lnTo>
                  <a:lnTo>
                    <a:pt x="154140" y="11434"/>
                  </a:lnTo>
                  <a:lnTo>
                    <a:pt x="153940" y="11305"/>
                  </a:lnTo>
                  <a:lnTo>
                    <a:pt x="153741" y="11175"/>
                  </a:lnTo>
                  <a:lnTo>
                    <a:pt x="153531" y="11055"/>
                  </a:lnTo>
                  <a:lnTo>
                    <a:pt x="153321" y="10945"/>
                  </a:lnTo>
                  <a:lnTo>
                    <a:pt x="153102" y="10835"/>
                  </a:lnTo>
                  <a:lnTo>
                    <a:pt x="152882" y="10735"/>
                  </a:lnTo>
                  <a:lnTo>
                    <a:pt x="152662" y="10636"/>
                  </a:lnTo>
                  <a:lnTo>
                    <a:pt x="152433" y="10546"/>
                  </a:lnTo>
                  <a:lnTo>
                    <a:pt x="152203" y="10456"/>
                  </a:lnTo>
                  <a:lnTo>
                    <a:pt x="151973" y="10376"/>
                  </a:lnTo>
                  <a:lnTo>
                    <a:pt x="151733" y="10296"/>
                  </a:lnTo>
                  <a:lnTo>
                    <a:pt x="151494" y="10226"/>
                  </a:lnTo>
                  <a:lnTo>
                    <a:pt x="151244" y="10166"/>
                  </a:lnTo>
                  <a:lnTo>
                    <a:pt x="150994" y="10106"/>
                  </a:lnTo>
                  <a:lnTo>
                    <a:pt x="150735" y="10046"/>
                  </a:lnTo>
                  <a:lnTo>
                    <a:pt x="150485" y="10006"/>
                  </a:lnTo>
                  <a:lnTo>
                    <a:pt x="150226" y="9956"/>
                  </a:lnTo>
                  <a:lnTo>
                    <a:pt x="149956" y="9926"/>
                  </a:lnTo>
                  <a:lnTo>
                    <a:pt x="149686" y="9897"/>
                  </a:lnTo>
                  <a:lnTo>
                    <a:pt x="149417" y="9867"/>
                  </a:lnTo>
                  <a:lnTo>
                    <a:pt x="148857" y="9837"/>
                  </a:lnTo>
                  <a:lnTo>
                    <a:pt x="148288" y="9827"/>
                  </a:lnTo>
                  <a:close/>
                  <a:moveTo>
                    <a:pt x="189961" y="9827"/>
                  </a:moveTo>
                  <a:lnTo>
                    <a:pt x="189462" y="9837"/>
                  </a:lnTo>
                  <a:lnTo>
                    <a:pt x="188973" y="9867"/>
                  </a:lnTo>
                  <a:lnTo>
                    <a:pt x="188483" y="9917"/>
                  </a:lnTo>
                  <a:lnTo>
                    <a:pt x="187994" y="9996"/>
                  </a:lnTo>
                  <a:lnTo>
                    <a:pt x="187754" y="10046"/>
                  </a:lnTo>
                  <a:lnTo>
                    <a:pt x="187505" y="10106"/>
                  </a:lnTo>
                  <a:lnTo>
                    <a:pt x="187265" y="10166"/>
                  </a:lnTo>
                  <a:lnTo>
                    <a:pt x="187025" y="10236"/>
                  </a:lnTo>
                  <a:lnTo>
                    <a:pt x="186786" y="10306"/>
                  </a:lnTo>
                  <a:lnTo>
                    <a:pt x="186546" y="10386"/>
                  </a:lnTo>
                  <a:lnTo>
                    <a:pt x="186316" y="10476"/>
                  </a:lnTo>
                  <a:lnTo>
                    <a:pt x="186077" y="10566"/>
                  </a:lnTo>
                  <a:lnTo>
                    <a:pt x="185847" y="10656"/>
                  </a:lnTo>
                  <a:lnTo>
                    <a:pt x="185617" y="10745"/>
                  </a:lnTo>
                  <a:lnTo>
                    <a:pt x="185388" y="10855"/>
                  </a:lnTo>
                  <a:lnTo>
                    <a:pt x="185168" y="10955"/>
                  </a:lnTo>
                  <a:lnTo>
                    <a:pt x="184948" y="11075"/>
                  </a:lnTo>
                  <a:lnTo>
                    <a:pt x="184728" y="11195"/>
                  </a:lnTo>
                  <a:lnTo>
                    <a:pt x="184519" y="11325"/>
                  </a:lnTo>
                  <a:lnTo>
                    <a:pt x="184309" y="11454"/>
                  </a:lnTo>
                  <a:lnTo>
                    <a:pt x="184109" y="11594"/>
                  </a:lnTo>
                  <a:lnTo>
                    <a:pt x="183910" y="11744"/>
                  </a:lnTo>
                  <a:lnTo>
                    <a:pt x="183710" y="11894"/>
                  </a:lnTo>
                  <a:lnTo>
                    <a:pt x="183520" y="12054"/>
                  </a:lnTo>
                  <a:lnTo>
                    <a:pt x="183320" y="12213"/>
                  </a:lnTo>
                  <a:lnTo>
                    <a:pt x="183131" y="12383"/>
                  </a:lnTo>
                  <a:lnTo>
                    <a:pt x="182761" y="12733"/>
                  </a:lnTo>
                  <a:lnTo>
                    <a:pt x="182392" y="13142"/>
                  </a:lnTo>
                  <a:lnTo>
                    <a:pt x="182212" y="13352"/>
                  </a:lnTo>
                  <a:lnTo>
                    <a:pt x="182042" y="13572"/>
                  </a:lnTo>
                  <a:lnTo>
                    <a:pt x="181872" y="13781"/>
                  </a:lnTo>
                  <a:lnTo>
                    <a:pt x="181713" y="14001"/>
                  </a:lnTo>
                  <a:lnTo>
                    <a:pt x="181553" y="14231"/>
                  </a:lnTo>
                  <a:lnTo>
                    <a:pt x="181403" y="14450"/>
                  </a:lnTo>
                  <a:lnTo>
                    <a:pt x="181263" y="14680"/>
                  </a:lnTo>
                  <a:lnTo>
                    <a:pt x="181123" y="14910"/>
                  </a:lnTo>
                  <a:lnTo>
                    <a:pt x="180984" y="15149"/>
                  </a:lnTo>
                  <a:lnTo>
                    <a:pt x="180864" y="15389"/>
                  </a:lnTo>
                  <a:lnTo>
                    <a:pt x="180744" y="15629"/>
                  </a:lnTo>
                  <a:lnTo>
                    <a:pt x="180634" y="15878"/>
                  </a:lnTo>
                  <a:lnTo>
                    <a:pt x="180524" y="16128"/>
                  </a:lnTo>
                  <a:lnTo>
                    <a:pt x="180424" y="16388"/>
                  </a:lnTo>
                  <a:lnTo>
                    <a:pt x="180324" y="16687"/>
                  </a:lnTo>
                  <a:lnTo>
                    <a:pt x="180225" y="16987"/>
                  </a:lnTo>
                  <a:lnTo>
                    <a:pt x="180125" y="17296"/>
                  </a:lnTo>
                  <a:lnTo>
                    <a:pt x="180045" y="17606"/>
                  </a:lnTo>
                  <a:lnTo>
                    <a:pt x="179965" y="17916"/>
                  </a:lnTo>
                  <a:lnTo>
                    <a:pt x="179885" y="18225"/>
                  </a:lnTo>
                  <a:lnTo>
                    <a:pt x="179825" y="18545"/>
                  </a:lnTo>
                  <a:lnTo>
                    <a:pt x="179765" y="18854"/>
                  </a:lnTo>
                  <a:lnTo>
                    <a:pt x="179705" y="19174"/>
                  </a:lnTo>
                  <a:lnTo>
                    <a:pt x="179665" y="19493"/>
                  </a:lnTo>
                  <a:lnTo>
                    <a:pt x="179625" y="19803"/>
                  </a:lnTo>
                  <a:lnTo>
                    <a:pt x="179595" y="20123"/>
                  </a:lnTo>
                  <a:lnTo>
                    <a:pt x="179575" y="20442"/>
                  </a:lnTo>
                  <a:lnTo>
                    <a:pt x="179565" y="20772"/>
                  </a:lnTo>
                  <a:lnTo>
                    <a:pt x="179565" y="21091"/>
                  </a:lnTo>
                  <a:lnTo>
                    <a:pt x="179565" y="21411"/>
                  </a:lnTo>
                  <a:lnTo>
                    <a:pt x="179575" y="21970"/>
                  </a:lnTo>
                  <a:lnTo>
                    <a:pt x="179615" y="22529"/>
                  </a:lnTo>
                  <a:lnTo>
                    <a:pt x="179665" y="23098"/>
                  </a:lnTo>
                  <a:lnTo>
                    <a:pt x="179735" y="23668"/>
                  </a:lnTo>
                  <a:lnTo>
                    <a:pt x="179825" y="24247"/>
                  </a:lnTo>
                  <a:lnTo>
                    <a:pt x="179925" y="24816"/>
                  </a:lnTo>
                  <a:lnTo>
                    <a:pt x="180055" y="25395"/>
                  </a:lnTo>
                  <a:lnTo>
                    <a:pt x="180195" y="25975"/>
                  </a:lnTo>
                  <a:lnTo>
                    <a:pt x="180374" y="26464"/>
                  </a:lnTo>
                  <a:lnTo>
                    <a:pt x="180474" y="26704"/>
                  </a:lnTo>
                  <a:lnTo>
                    <a:pt x="180584" y="26943"/>
                  </a:lnTo>
                  <a:lnTo>
                    <a:pt x="180694" y="27183"/>
                  </a:lnTo>
                  <a:lnTo>
                    <a:pt x="180814" y="27423"/>
                  </a:lnTo>
                  <a:lnTo>
                    <a:pt x="180934" y="27652"/>
                  </a:lnTo>
                  <a:lnTo>
                    <a:pt x="181063" y="27882"/>
                  </a:lnTo>
                  <a:lnTo>
                    <a:pt x="181193" y="28102"/>
                  </a:lnTo>
                  <a:lnTo>
                    <a:pt x="181333" y="28331"/>
                  </a:lnTo>
                  <a:lnTo>
                    <a:pt x="181483" y="28551"/>
                  </a:lnTo>
                  <a:lnTo>
                    <a:pt x="181633" y="28761"/>
                  </a:lnTo>
                  <a:lnTo>
                    <a:pt x="181792" y="28970"/>
                  </a:lnTo>
                  <a:lnTo>
                    <a:pt x="181962" y="29180"/>
                  </a:lnTo>
                  <a:lnTo>
                    <a:pt x="182132" y="29380"/>
                  </a:lnTo>
                  <a:lnTo>
                    <a:pt x="182312" y="29570"/>
                  </a:lnTo>
                  <a:lnTo>
                    <a:pt x="182501" y="29759"/>
                  </a:lnTo>
                  <a:lnTo>
                    <a:pt x="182701" y="29949"/>
                  </a:lnTo>
                  <a:lnTo>
                    <a:pt x="182901" y="30129"/>
                  </a:lnTo>
                  <a:lnTo>
                    <a:pt x="183111" y="30299"/>
                  </a:lnTo>
                  <a:lnTo>
                    <a:pt x="183320" y="30468"/>
                  </a:lnTo>
                  <a:lnTo>
                    <a:pt x="183540" y="30628"/>
                  </a:lnTo>
                  <a:lnTo>
                    <a:pt x="183760" y="30788"/>
                  </a:lnTo>
                  <a:lnTo>
                    <a:pt x="183979" y="30938"/>
                  </a:lnTo>
                  <a:lnTo>
                    <a:pt x="184209" y="31078"/>
                  </a:lnTo>
                  <a:lnTo>
                    <a:pt x="184439" y="31217"/>
                  </a:lnTo>
                  <a:lnTo>
                    <a:pt x="184669" y="31347"/>
                  </a:lnTo>
                  <a:lnTo>
                    <a:pt x="184908" y="31477"/>
                  </a:lnTo>
                  <a:lnTo>
                    <a:pt x="185148" y="31597"/>
                  </a:lnTo>
                  <a:lnTo>
                    <a:pt x="185398" y="31707"/>
                  </a:lnTo>
                  <a:lnTo>
                    <a:pt x="185647" y="31817"/>
                  </a:lnTo>
                  <a:lnTo>
                    <a:pt x="185907" y="31916"/>
                  </a:lnTo>
                  <a:lnTo>
                    <a:pt x="186216" y="32026"/>
                  </a:lnTo>
                  <a:lnTo>
                    <a:pt x="186526" y="32136"/>
                  </a:lnTo>
                  <a:lnTo>
                    <a:pt x="186846" y="32226"/>
                  </a:lnTo>
                  <a:lnTo>
                    <a:pt x="187155" y="32316"/>
                  </a:lnTo>
                  <a:lnTo>
                    <a:pt x="187475" y="32396"/>
                  </a:lnTo>
                  <a:lnTo>
                    <a:pt x="187794" y="32476"/>
                  </a:lnTo>
                  <a:lnTo>
                    <a:pt x="188114" y="32536"/>
                  </a:lnTo>
                  <a:lnTo>
                    <a:pt x="188433" y="32595"/>
                  </a:lnTo>
                  <a:lnTo>
                    <a:pt x="188753" y="32645"/>
                  </a:lnTo>
                  <a:lnTo>
                    <a:pt x="189073" y="32685"/>
                  </a:lnTo>
                  <a:lnTo>
                    <a:pt x="189402" y="32725"/>
                  </a:lnTo>
                  <a:lnTo>
                    <a:pt x="189722" y="32745"/>
                  </a:lnTo>
                  <a:lnTo>
                    <a:pt x="190051" y="32765"/>
                  </a:lnTo>
                  <a:lnTo>
                    <a:pt x="190381" y="32775"/>
                  </a:lnTo>
                  <a:lnTo>
                    <a:pt x="190710" y="32775"/>
                  </a:lnTo>
                  <a:lnTo>
                    <a:pt x="191040" y="32765"/>
                  </a:lnTo>
                  <a:lnTo>
                    <a:pt x="191639" y="32755"/>
                  </a:lnTo>
                  <a:lnTo>
                    <a:pt x="192238" y="32735"/>
                  </a:lnTo>
                  <a:lnTo>
                    <a:pt x="192817" y="32695"/>
                  </a:lnTo>
                  <a:lnTo>
                    <a:pt x="193387" y="32655"/>
                  </a:lnTo>
                  <a:lnTo>
                    <a:pt x="194505" y="32486"/>
                  </a:lnTo>
                  <a:lnTo>
                    <a:pt x="195554" y="32316"/>
                  </a:lnTo>
                  <a:lnTo>
                    <a:pt x="195783" y="32286"/>
                  </a:lnTo>
                  <a:lnTo>
                    <a:pt x="196023" y="32246"/>
                  </a:lnTo>
                  <a:lnTo>
                    <a:pt x="196253" y="32206"/>
                  </a:lnTo>
                  <a:lnTo>
                    <a:pt x="196492" y="32156"/>
                  </a:lnTo>
                  <a:lnTo>
                    <a:pt x="196962" y="32036"/>
                  </a:lnTo>
                  <a:lnTo>
                    <a:pt x="197431" y="31916"/>
                  </a:lnTo>
                  <a:lnTo>
                    <a:pt x="197781" y="31787"/>
                  </a:lnTo>
                  <a:lnTo>
                    <a:pt x="198110" y="31677"/>
                  </a:lnTo>
                  <a:lnTo>
                    <a:pt x="198280" y="31617"/>
                  </a:lnTo>
                  <a:lnTo>
                    <a:pt x="198440" y="31547"/>
                  </a:lnTo>
                  <a:lnTo>
                    <a:pt x="198600" y="31477"/>
                  </a:lnTo>
                  <a:lnTo>
                    <a:pt x="198749" y="31397"/>
                  </a:lnTo>
                  <a:lnTo>
                    <a:pt x="197890" y="26374"/>
                  </a:lnTo>
                  <a:lnTo>
                    <a:pt x="197571" y="26524"/>
                  </a:lnTo>
                  <a:lnTo>
                    <a:pt x="197241" y="26654"/>
                  </a:lnTo>
                  <a:lnTo>
                    <a:pt x="196912" y="26773"/>
                  </a:lnTo>
                  <a:lnTo>
                    <a:pt x="196572" y="26893"/>
                  </a:lnTo>
                  <a:lnTo>
                    <a:pt x="196233" y="26993"/>
                  </a:lnTo>
                  <a:lnTo>
                    <a:pt x="195893" y="27083"/>
                  </a:lnTo>
                  <a:lnTo>
                    <a:pt x="195554" y="27163"/>
                  </a:lnTo>
                  <a:lnTo>
                    <a:pt x="195204" y="27233"/>
                  </a:lnTo>
                  <a:lnTo>
                    <a:pt x="194795" y="27293"/>
                  </a:lnTo>
                  <a:lnTo>
                    <a:pt x="194385" y="27353"/>
                  </a:lnTo>
                  <a:lnTo>
                    <a:pt x="193966" y="27393"/>
                  </a:lnTo>
                  <a:lnTo>
                    <a:pt x="193556" y="27443"/>
                  </a:lnTo>
                  <a:lnTo>
                    <a:pt x="193137" y="27473"/>
                  </a:lnTo>
                  <a:lnTo>
                    <a:pt x="192718" y="27492"/>
                  </a:lnTo>
                  <a:lnTo>
                    <a:pt x="192308" y="27512"/>
                  </a:lnTo>
                  <a:lnTo>
                    <a:pt x="191899" y="27512"/>
                  </a:lnTo>
                  <a:lnTo>
                    <a:pt x="191619" y="27522"/>
                  </a:lnTo>
                  <a:lnTo>
                    <a:pt x="191339" y="27512"/>
                  </a:lnTo>
                  <a:lnTo>
                    <a:pt x="191060" y="27502"/>
                  </a:lnTo>
                  <a:lnTo>
                    <a:pt x="190790" y="27473"/>
                  </a:lnTo>
                  <a:lnTo>
                    <a:pt x="190511" y="27443"/>
                  </a:lnTo>
                  <a:lnTo>
                    <a:pt x="190241" y="27393"/>
                  </a:lnTo>
                  <a:lnTo>
                    <a:pt x="189971" y="27333"/>
                  </a:lnTo>
                  <a:lnTo>
                    <a:pt x="189702" y="27263"/>
                  </a:lnTo>
                  <a:lnTo>
                    <a:pt x="189432" y="27193"/>
                  </a:lnTo>
                  <a:lnTo>
                    <a:pt x="189172" y="27103"/>
                  </a:lnTo>
                  <a:lnTo>
                    <a:pt x="188913" y="27003"/>
                  </a:lnTo>
                  <a:lnTo>
                    <a:pt x="188653" y="26903"/>
                  </a:lnTo>
                  <a:lnTo>
                    <a:pt x="188403" y="26783"/>
                  </a:lnTo>
                  <a:lnTo>
                    <a:pt x="188154" y="26654"/>
                  </a:lnTo>
                  <a:lnTo>
                    <a:pt x="187914" y="26524"/>
                  </a:lnTo>
                  <a:lnTo>
                    <a:pt x="187674" y="26374"/>
                  </a:lnTo>
                  <a:lnTo>
                    <a:pt x="187485" y="26244"/>
                  </a:lnTo>
                  <a:lnTo>
                    <a:pt x="187305" y="26094"/>
                  </a:lnTo>
                  <a:lnTo>
                    <a:pt x="187135" y="25945"/>
                  </a:lnTo>
                  <a:lnTo>
                    <a:pt x="186975" y="25785"/>
                  </a:lnTo>
                  <a:lnTo>
                    <a:pt x="186836" y="25615"/>
                  </a:lnTo>
                  <a:lnTo>
                    <a:pt x="186696" y="25435"/>
                  </a:lnTo>
                  <a:lnTo>
                    <a:pt x="186566" y="25246"/>
                  </a:lnTo>
                  <a:lnTo>
                    <a:pt x="186446" y="25056"/>
                  </a:lnTo>
                  <a:lnTo>
                    <a:pt x="186336" y="24856"/>
                  </a:lnTo>
                  <a:lnTo>
                    <a:pt x="186246" y="24656"/>
                  </a:lnTo>
                  <a:lnTo>
                    <a:pt x="186156" y="24447"/>
                  </a:lnTo>
                  <a:lnTo>
                    <a:pt x="186087" y="24227"/>
                  </a:lnTo>
                  <a:lnTo>
                    <a:pt x="186027" y="24017"/>
                  </a:lnTo>
                  <a:lnTo>
                    <a:pt x="185967" y="23798"/>
                  </a:lnTo>
                  <a:lnTo>
                    <a:pt x="185937" y="23578"/>
                  </a:lnTo>
                  <a:lnTo>
                    <a:pt x="185907" y="23348"/>
                  </a:lnTo>
                  <a:lnTo>
                    <a:pt x="199828" y="23348"/>
                  </a:lnTo>
                  <a:lnTo>
                    <a:pt x="199838" y="23088"/>
                  </a:lnTo>
                  <a:lnTo>
                    <a:pt x="199858" y="22819"/>
                  </a:lnTo>
                  <a:lnTo>
                    <a:pt x="199878" y="22529"/>
                  </a:lnTo>
                  <a:lnTo>
                    <a:pt x="199888" y="22210"/>
                  </a:lnTo>
                  <a:lnTo>
                    <a:pt x="199918" y="21880"/>
                  </a:lnTo>
                  <a:lnTo>
                    <a:pt x="199938" y="21571"/>
                  </a:lnTo>
                  <a:lnTo>
                    <a:pt x="199948" y="21281"/>
                  </a:lnTo>
                  <a:lnTo>
                    <a:pt x="199948" y="21011"/>
                  </a:lnTo>
                  <a:lnTo>
                    <a:pt x="199938" y="20332"/>
                  </a:lnTo>
                  <a:lnTo>
                    <a:pt x="199908" y="19683"/>
                  </a:lnTo>
                  <a:lnTo>
                    <a:pt x="199848" y="19044"/>
                  </a:lnTo>
                  <a:lnTo>
                    <a:pt x="199778" y="18435"/>
                  </a:lnTo>
                  <a:lnTo>
                    <a:pt x="199728" y="18135"/>
                  </a:lnTo>
                  <a:lnTo>
                    <a:pt x="199678" y="17836"/>
                  </a:lnTo>
                  <a:lnTo>
                    <a:pt x="199628" y="17546"/>
                  </a:lnTo>
                  <a:lnTo>
                    <a:pt x="199568" y="17266"/>
                  </a:lnTo>
                  <a:lnTo>
                    <a:pt x="199498" y="16987"/>
                  </a:lnTo>
                  <a:lnTo>
                    <a:pt x="199428" y="16707"/>
                  </a:lnTo>
                  <a:lnTo>
                    <a:pt x="199349" y="16448"/>
                  </a:lnTo>
                  <a:lnTo>
                    <a:pt x="199269" y="16178"/>
                  </a:lnTo>
                  <a:lnTo>
                    <a:pt x="199179" y="15918"/>
                  </a:lnTo>
                  <a:lnTo>
                    <a:pt x="199089" y="15669"/>
                  </a:lnTo>
                  <a:lnTo>
                    <a:pt x="198989" y="15419"/>
                  </a:lnTo>
                  <a:lnTo>
                    <a:pt x="198889" y="15179"/>
                  </a:lnTo>
                  <a:lnTo>
                    <a:pt x="198779" y="14940"/>
                  </a:lnTo>
                  <a:lnTo>
                    <a:pt x="198669" y="14710"/>
                  </a:lnTo>
                  <a:lnTo>
                    <a:pt x="198550" y="14480"/>
                  </a:lnTo>
                  <a:lnTo>
                    <a:pt x="198430" y="14261"/>
                  </a:lnTo>
                  <a:lnTo>
                    <a:pt x="198300" y="14041"/>
                  </a:lnTo>
                  <a:lnTo>
                    <a:pt x="198170" y="13831"/>
                  </a:lnTo>
                  <a:lnTo>
                    <a:pt x="198030" y="13621"/>
                  </a:lnTo>
                  <a:lnTo>
                    <a:pt x="197890" y="13422"/>
                  </a:lnTo>
                  <a:lnTo>
                    <a:pt x="197741" y="13232"/>
                  </a:lnTo>
                  <a:lnTo>
                    <a:pt x="197581" y="13042"/>
                  </a:lnTo>
                  <a:lnTo>
                    <a:pt x="197431" y="12852"/>
                  </a:lnTo>
                  <a:lnTo>
                    <a:pt x="197261" y="12673"/>
                  </a:lnTo>
                  <a:lnTo>
                    <a:pt x="197092" y="12503"/>
                  </a:lnTo>
                  <a:lnTo>
                    <a:pt x="196922" y="12333"/>
                  </a:lnTo>
                  <a:lnTo>
                    <a:pt x="196752" y="12173"/>
                  </a:lnTo>
                  <a:lnTo>
                    <a:pt x="196572" y="12014"/>
                  </a:lnTo>
                  <a:lnTo>
                    <a:pt x="196383" y="11864"/>
                  </a:lnTo>
                  <a:lnTo>
                    <a:pt x="196193" y="11714"/>
                  </a:lnTo>
                  <a:lnTo>
                    <a:pt x="196003" y="11574"/>
                  </a:lnTo>
                  <a:lnTo>
                    <a:pt x="195813" y="11434"/>
                  </a:lnTo>
                  <a:lnTo>
                    <a:pt x="195614" y="11305"/>
                  </a:lnTo>
                  <a:lnTo>
                    <a:pt x="195404" y="11175"/>
                  </a:lnTo>
                  <a:lnTo>
                    <a:pt x="195194" y="11055"/>
                  </a:lnTo>
                  <a:lnTo>
                    <a:pt x="194984" y="10945"/>
                  </a:lnTo>
                  <a:lnTo>
                    <a:pt x="194775" y="10835"/>
                  </a:lnTo>
                  <a:lnTo>
                    <a:pt x="194555" y="10735"/>
                  </a:lnTo>
                  <a:lnTo>
                    <a:pt x="194325" y="10636"/>
                  </a:lnTo>
                  <a:lnTo>
                    <a:pt x="194106" y="10546"/>
                  </a:lnTo>
                  <a:lnTo>
                    <a:pt x="193876" y="10456"/>
                  </a:lnTo>
                  <a:lnTo>
                    <a:pt x="193636" y="10376"/>
                  </a:lnTo>
                  <a:lnTo>
                    <a:pt x="193397" y="10296"/>
                  </a:lnTo>
                  <a:lnTo>
                    <a:pt x="193157" y="10226"/>
                  </a:lnTo>
                  <a:lnTo>
                    <a:pt x="192907" y="10166"/>
                  </a:lnTo>
                  <a:lnTo>
                    <a:pt x="192658" y="10106"/>
                  </a:lnTo>
                  <a:lnTo>
                    <a:pt x="192408" y="10046"/>
                  </a:lnTo>
                  <a:lnTo>
                    <a:pt x="192148" y="10006"/>
                  </a:lnTo>
                  <a:lnTo>
                    <a:pt x="191889" y="9956"/>
                  </a:lnTo>
                  <a:lnTo>
                    <a:pt x="191629" y="9926"/>
                  </a:lnTo>
                  <a:lnTo>
                    <a:pt x="191359" y="9897"/>
                  </a:lnTo>
                  <a:lnTo>
                    <a:pt x="191080" y="9867"/>
                  </a:lnTo>
                  <a:lnTo>
                    <a:pt x="190531" y="9837"/>
                  </a:lnTo>
                  <a:lnTo>
                    <a:pt x="189961" y="9827"/>
                  </a:lnTo>
                  <a:close/>
                  <a:moveTo>
                    <a:pt x="212071" y="9827"/>
                  </a:moveTo>
                  <a:lnTo>
                    <a:pt x="211602" y="9847"/>
                  </a:lnTo>
                  <a:lnTo>
                    <a:pt x="211142" y="9887"/>
                  </a:lnTo>
                  <a:lnTo>
                    <a:pt x="210693" y="9926"/>
                  </a:lnTo>
                  <a:lnTo>
                    <a:pt x="210264" y="9986"/>
                  </a:lnTo>
                  <a:lnTo>
                    <a:pt x="209844" y="10066"/>
                  </a:lnTo>
                  <a:lnTo>
                    <a:pt x="209435" y="10156"/>
                  </a:lnTo>
                  <a:lnTo>
                    <a:pt x="209045" y="10256"/>
                  </a:lnTo>
                  <a:lnTo>
                    <a:pt x="208666" y="10376"/>
                  </a:lnTo>
                  <a:lnTo>
                    <a:pt x="208296" y="10506"/>
                  </a:lnTo>
                  <a:lnTo>
                    <a:pt x="207937" y="10646"/>
                  </a:lnTo>
                  <a:lnTo>
                    <a:pt x="207587" y="10805"/>
                  </a:lnTo>
                  <a:lnTo>
                    <a:pt x="207258" y="10985"/>
                  </a:lnTo>
                  <a:lnTo>
                    <a:pt x="206938" y="11175"/>
                  </a:lnTo>
                  <a:lnTo>
                    <a:pt x="206639" y="11375"/>
                  </a:lnTo>
                  <a:lnTo>
                    <a:pt x="206339" y="11594"/>
                  </a:lnTo>
                  <a:lnTo>
                    <a:pt x="206069" y="11814"/>
                  </a:lnTo>
                  <a:lnTo>
                    <a:pt x="205810" y="12054"/>
                  </a:lnTo>
                  <a:lnTo>
                    <a:pt x="205570" y="12303"/>
                  </a:lnTo>
                  <a:lnTo>
                    <a:pt x="205350" y="12563"/>
                  </a:lnTo>
                  <a:lnTo>
                    <a:pt x="205141" y="12843"/>
                  </a:lnTo>
                  <a:lnTo>
                    <a:pt x="204951" y="13132"/>
                  </a:lnTo>
                  <a:lnTo>
                    <a:pt x="204771" y="13432"/>
                  </a:lnTo>
                  <a:lnTo>
                    <a:pt x="204621" y="13741"/>
                  </a:lnTo>
                  <a:lnTo>
                    <a:pt x="204481" y="14061"/>
                  </a:lnTo>
                  <a:lnTo>
                    <a:pt x="204362" y="14380"/>
                  </a:lnTo>
                  <a:lnTo>
                    <a:pt x="204262" y="14710"/>
                  </a:lnTo>
                  <a:lnTo>
                    <a:pt x="204182" y="15049"/>
                  </a:lnTo>
                  <a:lnTo>
                    <a:pt x="204122" y="15389"/>
                  </a:lnTo>
                  <a:lnTo>
                    <a:pt x="204072" y="15739"/>
                  </a:lnTo>
                  <a:lnTo>
                    <a:pt x="204052" y="16088"/>
                  </a:lnTo>
                  <a:lnTo>
                    <a:pt x="204052" y="16448"/>
                  </a:lnTo>
                  <a:lnTo>
                    <a:pt x="204062" y="16787"/>
                  </a:lnTo>
                  <a:lnTo>
                    <a:pt x="204082" y="17127"/>
                  </a:lnTo>
                  <a:lnTo>
                    <a:pt x="204112" y="17466"/>
                  </a:lnTo>
                  <a:lnTo>
                    <a:pt x="204152" y="17806"/>
                  </a:lnTo>
                  <a:lnTo>
                    <a:pt x="204222" y="18145"/>
                  </a:lnTo>
                  <a:lnTo>
                    <a:pt x="204292" y="18475"/>
                  </a:lnTo>
                  <a:lnTo>
                    <a:pt x="204392" y="18804"/>
                  </a:lnTo>
                  <a:lnTo>
                    <a:pt x="204511" y="19124"/>
                  </a:lnTo>
                  <a:lnTo>
                    <a:pt x="204621" y="19404"/>
                  </a:lnTo>
                  <a:lnTo>
                    <a:pt x="204751" y="19663"/>
                  </a:lnTo>
                  <a:lnTo>
                    <a:pt x="204881" y="19913"/>
                  </a:lnTo>
                  <a:lnTo>
                    <a:pt x="205031" y="20162"/>
                  </a:lnTo>
                  <a:lnTo>
                    <a:pt x="205191" y="20402"/>
                  </a:lnTo>
                  <a:lnTo>
                    <a:pt x="205370" y="20632"/>
                  </a:lnTo>
                  <a:lnTo>
                    <a:pt x="205560" y="20852"/>
                  </a:lnTo>
                  <a:lnTo>
                    <a:pt x="205770" y="21071"/>
                  </a:lnTo>
                  <a:lnTo>
                    <a:pt x="205999" y="21271"/>
                  </a:lnTo>
                  <a:lnTo>
                    <a:pt x="206239" y="21471"/>
                  </a:lnTo>
                  <a:lnTo>
                    <a:pt x="206479" y="21660"/>
                  </a:lnTo>
                  <a:lnTo>
                    <a:pt x="206728" y="21840"/>
                  </a:lnTo>
                  <a:lnTo>
                    <a:pt x="206978" y="22000"/>
                  </a:lnTo>
                  <a:lnTo>
                    <a:pt x="207228" y="22160"/>
                  </a:lnTo>
                  <a:lnTo>
                    <a:pt x="207497" y="22300"/>
                  </a:lnTo>
                  <a:lnTo>
                    <a:pt x="207767" y="22439"/>
                  </a:lnTo>
                  <a:lnTo>
                    <a:pt x="208376" y="22739"/>
                  </a:lnTo>
                  <a:lnTo>
                    <a:pt x="209015" y="23029"/>
                  </a:lnTo>
                  <a:lnTo>
                    <a:pt x="209345" y="23168"/>
                  </a:lnTo>
                  <a:lnTo>
                    <a:pt x="209684" y="23308"/>
                  </a:lnTo>
                  <a:lnTo>
                    <a:pt x="210034" y="23448"/>
                  </a:lnTo>
                  <a:lnTo>
                    <a:pt x="210393" y="23578"/>
                  </a:lnTo>
                  <a:lnTo>
                    <a:pt x="210753" y="23698"/>
                  </a:lnTo>
                  <a:lnTo>
                    <a:pt x="211122" y="23827"/>
                  </a:lnTo>
                  <a:lnTo>
                    <a:pt x="211482" y="23967"/>
                  </a:lnTo>
                  <a:lnTo>
                    <a:pt x="211831" y="24117"/>
                  </a:lnTo>
                  <a:lnTo>
                    <a:pt x="212181" y="24287"/>
                  </a:lnTo>
                  <a:lnTo>
                    <a:pt x="212531" y="24457"/>
                  </a:lnTo>
                  <a:lnTo>
                    <a:pt x="212860" y="24646"/>
                  </a:lnTo>
                  <a:lnTo>
                    <a:pt x="213190" y="24836"/>
                  </a:lnTo>
                  <a:lnTo>
                    <a:pt x="213279" y="24866"/>
                  </a:lnTo>
                  <a:lnTo>
                    <a:pt x="213369" y="24916"/>
                  </a:lnTo>
                  <a:lnTo>
                    <a:pt x="213459" y="24966"/>
                  </a:lnTo>
                  <a:lnTo>
                    <a:pt x="213539" y="25026"/>
                  </a:lnTo>
                  <a:lnTo>
                    <a:pt x="213619" y="25086"/>
                  </a:lnTo>
                  <a:lnTo>
                    <a:pt x="213689" y="25156"/>
                  </a:lnTo>
                  <a:lnTo>
                    <a:pt x="213759" y="25236"/>
                  </a:lnTo>
                  <a:lnTo>
                    <a:pt x="213819" y="25315"/>
                  </a:lnTo>
                  <a:lnTo>
                    <a:pt x="213869" y="25395"/>
                  </a:lnTo>
                  <a:lnTo>
                    <a:pt x="213919" y="25485"/>
                  </a:lnTo>
                  <a:lnTo>
                    <a:pt x="213969" y="25575"/>
                  </a:lnTo>
                  <a:lnTo>
                    <a:pt x="214008" y="25675"/>
                  </a:lnTo>
                  <a:lnTo>
                    <a:pt x="214038" y="25775"/>
                  </a:lnTo>
                  <a:lnTo>
                    <a:pt x="214068" y="25875"/>
                  </a:lnTo>
                  <a:lnTo>
                    <a:pt x="214088" y="25985"/>
                  </a:lnTo>
                  <a:lnTo>
                    <a:pt x="214098" y="26094"/>
                  </a:lnTo>
                  <a:lnTo>
                    <a:pt x="214108" y="26184"/>
                  </a:lnTo>
                  <a:lnTo>
                    <a:pt x="214108" y="26284"/>
                  </a:lnTo>
                  <a:lnTo>
                    <a:pt x="214098" y="26374"/>
                  </a:lnTo>
                  <a:lnTo>
                    <a:pt x="214078" y="26474"/>
                  </a:lnTo>
                  <a:lnTo>
                    <a:pt x="214058" y="26564"/>
                  </a:lnTo>
                  <a:lnTo>
                    <a:pt x="214028" y="26654"/>
                  </a:lnTo>
                  <a:lnTo>
                    <a:pt x="213999" y="26743"/>
                  </a:lnTo>
                  <a:lnTo>
                    <a:pt x="213949" y="26823"/>
                  </a:lnTo>
                  <a:lnTo>
                    <a:pt x="213899" y="26903"/>
                  </a:lnTo>
                  <a:lnTo>
                    <a:pt x="213849" y="26983"/>
                  </a:lnTo>
                  <a:lnTo>
                    <a:pt x="213789" y="27053"/>
                  </a:lnTo>
                  <a:lnTo>
                    <a:pt x="213729" y="27123"/>
                  </a:lnTo>
                  <a:lnTo>
                    <a:pt x="213659" y="27193"/>
                  </a:lnTo>
                  <a:lnTo>
                    <a:pt x="213579" y="27243"/>
                  </a:lnTo>
                  <a:lnTo>
                    <a:pt x="213499" y="27303"/>
                  </a:lnTo>
                  <a:lnTo>
                    <a:pt x="213419" y="27343"/>
                  </a:lnTo>
                  <a:lnTo>
                    <a:pt x="213130" y="27443"/>
                  </a:lnTo>
                  <a:lnTo>
                    <a:pt x="212840" y="27522"/>
                  </a:lnTo>
                  <a:lnTo>
                    <a:pt x="212540" y="27592"/>
                  </a:lnTo>
                  <a:lnTo>
                    <a:pt x="212241" y="27642"/>
                  </a:lnTo>
                  <a:lnTo>
                    <a:pt x="211931" y="27682"/>
                  </a:lnTo>
                  <a:lnTo>
                    <a:pt x="211632" y="27702"/>
                  </a:lnTo>
                  <a:lnTo>
                    <a:pt x="211322" y="27702"/>
                  </a:lnTo>
                  <a:lnTo>
                    <a:pt x="211023" y="27692"/>
                  </a:lnTo>
                  <a:lnTo>
                    <a:pt x="210593" y="27682"/>
                  </a:lnTo>
                  <a:lnTo>
                    <a:pt x="210174" y="27672"/>
                  </a:lnTo>
                  <a:lnTo>
                    <a:pt x="209335" y="27622"/>
                  </a:lnTo>
                  <a:lnTo>
                    <a:pt x="208496" y="27572"/>
                  </a:lnTo>
                  <a:lnTo>
                    <a:pt x="207647" y="27512"/>
                  </a:lnTo>
                  <a:lnTo>
                    <a:pt x="207248" y="27423"/>
                  </a:lnTo>
                  <a:lnTo>
                    <a:pt x="206838" y="27323"/>
                  </a:lnTo>
                  <a:lnTo>
                    <a:pt x="206439" y="27213"/>
                  </a:lnTo>
                  <a:lnTo>
                    <a:pt x="206029" y="27093"/>
                  </a:lnTo>
                  <a:lnTo>
                    <a:pt x="205630" y="26973"/>
                  </a:lnTo>
                  <a:lnTo>
                    <a:pt x="205240" y="26833"/>
                  </a:lnTo>
                  <a:lnTo>
                    <a:pt x="204841" y="26694"/>
                  </a:lnTo>
                  <a:lnTo>
                    <a:pt x="204452" y="26544"/>
                  </a:lnTo>
                  <a:lnTo>
                    <a:pt x="203433" y="31567"/>
                  </a:lnTo>
                  <a:lnTo>
                    <a:pt x="204072" y="31787"/>
                  </a:lnTo>
                  <a:lnTo>
                    <a:pt x="204721" y="31986"/>
                  </a:lnTo>
                  <a:lnTo>
                    <a:pt x="205380" y="32186"/>
                  </a:lnTo>
                  <a:lnTo>
                    <a:pt x="205710" y="32276"/>
                  </a:lnTo>
                  <a:lnTo>
                    <a:pt x="206049" y="32366"/>
                  </a:lnTo>
                  <a:lnTo>
                    <a:pt x="206649" y="32506"/>
                  </a:lnTo>
                  <a:lnTo>
                    <a:pt x="207258" y="32625"/>
                  </a:lnTo>
                  <a:lnTo>
                    <a:pt x="207857" y="32725"/>
                  </a:lnTo>
                  <a:lnTo>
                    <a:pt x="208456" y="32795"/>
                  </a:lnTo>
                  <a:lnTo>
                    <a:pt x="209065" y="32845"/>
                  </a:lnTo>
                  <a:lnTo>
                    <a:pt x="209674" y="32885"/>
                  </a:lnTo>
                  <a:lnTo>
                    <a:pt x="210284" y="32895"/>
                  </a:lnTo>
                  <a:lnTo>
                    <a:pt x="210903" y="32885"/>
                  </a:lnTo>
                  <a:lnTo>
                    <a:pt x="211452" y="32875"/>
                  </a:lnTo>
                  <a:lnTo>
                    <a:pt x="211991" y="32855"/>
                  </a:lnTo>
                  <a:lnTo>
                    <a:pt x="212501" y="32825"/>
                  </a:lnTo>
                  <a:lnTo>
                    <a:pt x="213000" y="32775"/>
                  </a:lnTo>
                  <a:lnTo>
                    <a:pt x="213489" y="32715"/>
                  </a:lnTo>
                  <a:lnTo>
                    <a:pt x="213959" y="32645"/>
                  </a:lnTo>
                  <a:lnTo>
                    <a:pt x="214408" y="32556"/>
                  </a:lnTo>
                  <a:lnTo>
                    <a:pt x="214847" y="32466"/>
                  </a:lnTo>
                  <a:lnTo>
                    <a:pt x="215267" y="32346"/>
                  </a:lnTo>
                  <a:lnTo>
                    <a:pt x="215666" y="32226"/>
                  </a:lnTo>
                  <a:lnTo>
                    <a:pt x="216056" y="32096"/>
                  </a:lnTo>
                  <a:lnTo>
                    <a:pt x="216425" y="31946"/>
                  </a:lnTo>
                  <a:lnTo>
                    <a:pt x="216785" y="31787"/>
                  </a:lnTo>
                  <a:lnTo>
                    <a:pt x="217124" y="31607"/>
                  </a:lnTo>
                  <a:lnTo>
                    <a:pt x="217444" y="31427"/>
                  </a:lnTo>
                  <a:lnTo>
                    <a:pt x="217753" y="31227"/>
                  </a:lnTo>
                  <a:lnTo>
                    <a:pt x="217903" y="31128"/>
                  </a:lnTo>
                  <a:lnTo>
                    <a:pt x="218053" y="31018"/>
                  </a:lnTo>
                  <a:lnTo>
                    <a:pt x="218203" y="30898"/>
                  </a:lnTo>
                  <a:lnTo>
                    <a:pt x="218343" y="30788"/>
                  </a:lnTo>
                  <a:lnTo>
                    <a:pt x="218472" y="30658"/>
                  </a:lnTo>
                  <a:lnTo>
                    <a:pt x="218602" y="30538"/>
                  </a:lnTo>
                  <a:lnTo>
                    <a:pt x="218732" y="30408"/>
                  </a:lnTo>
                  <a:lnTo>
                    <a:pt x="218852" y="30279"/>
                  </a:lnTo>
                  <a:lnTo>
                    <a:pt x="219082" y="29999"/>
                  </a:lnTo>
                  <a:lnTo>
                    <a:pt x="219291" y="29709"/>
                  </a:lnTo>
                  <a:lnTo>
                    <a:pt x="219481" y="29410"/>
                  </a:lnTo>
                  <a:lnTo>
                    <a:pt x="219641" y="29090"/>
                  </a:lnTo>
                  <a:lnTo>
                    <a:pt x="219791" y="28771"/>
                  </a:lnTo>
                  <a:lnTo>
                    <a:pt x="219920" y="28441"/>
                  </a:lnTo>
                  <a:lnTo>
                    <a:pt x="220020" y="28102"/>
                  </a:lnTo>
                  <a:lnTo>
                    <a:pt x="220110" y="27752"/>
                  </a:lnTo>
                  <a:lnTo>
                    <a:pt x="220170" y="27403"/>
                  </a:lnTo>
                  <a:lnTo>
                    <a:pt x="220200" y="27043"/>
                  </a:lnTo>
                  <a:lnTo>
                    <a:pt x="220220" y="26684"/>
                  </a:lnTo>
                  <a:lnTo>
                    <a:pt x="220210" y="26314"/>
                  </a:lnTo>
                  <a:lnTo>
                    <a:pt x="220200" y="26014"/>
                  </a:lnTo>
                  <a:lnTo>
                    <a:pt x="220190" y="25715"/>
                  </a:lnTo>
                  <a:lnTo>
                    <a:pt x="220160" y="25415"/>
                  </a:lnTo>
                  <a:lnTo>
                    <a:pt x="220120" y="25116"/>
                  </a:lnTo>
                  <a:lnTo>
                    <a:pt x="220080" y="24816"/>
                  </a:lnTo>
                  <a:lnTo>
                    <a:pt x="220020" y="24517"/>
                  </a:lnTo>
                  <a:lnTo>
                    <a:pt x="219950" y="24217"/>
                  </a:lnTo>
                  <a:lnTo>
                    <a:pt x="219870" y="23917"/>
                  </a:lnTo>
                  <a:lnTo>
                    <a:pt x="219781" y="23648"/>
                  </a:lnTo>
                  <a:lnTo>
                    <a:pt x="219671" y="23388"/>
                  </a:lnTo>
                  <a:lnTo>
                    <a:pt x="219561" y="23138"/>
                  </a:lnTo>
                  <a:lnTo>
                    <a:pt x="219431" y="22889"/>
                  </a:lnTo>
                  <a:lnTo>
                    <a:pt x="219291" y="22659"/>
                  </a:lnTo>
                  <a:lnTo>
                    <a:pt x="219132" y="22439"/>
                  </a:lnTo>
                  <a:lnTo>
                    <a:pt x="218972" y="22240"/>
                  </a:lnTo>
                  <a:lnTo>
                    <a:pt x="218782" y="22040"/>
                  </a:lnTo>
                  <a:lnTo>
                    <a:pt x="218562" y="21790"/>
                  </a:lnTo>
                  <a:lnTo>
                    <a:pt x="218333" y="21551"/>
                  </a:lnTo>
                  <a:lnTo>
                    <a:pt x="218093" y="21331"/>
                  </a:lnTo>
                  <a:lnTo>
                    <a:pt x="217843" y="21131"/>
                  </a:lnTo>
                  <a:lnTo>
                    <a:pt x="217574" y="20941"/>
                  </a:lnTo>
                  <a:lnTo>
                    <a:pt x="217304" y="20762"/>
                  </a:lnTo>
                  <a:lnTo>
                    <a:pt x="217024" y="20592"/>
                  </a:lnTo>
                  <a:lnTo>
                    <a:pt x="216725" y="20442"/>
                  </a:lnTo>
                  <a:lnTo>
                    <a:pt x="216335" y="20232"/>
                  </a:lnTo>
                  <a:lnTo>
                    <a:pt x="215936" y="20023"/>
                  </a:lnTo>
                  <a:lnTo>
                    <a:pt x="215526" y="19823"/>
                  </a:lnTo>
                  <a:lnTo>
                    <a:pt x="215117" y="19633"/>
                  </a:lnTo>
                  <a:lnTo>
                    <a:pt x="214698" y="19453"/>
                  </a:lnTo>
                  <a:lnTo>
                    <a:pt x="214268" y="19274"/>
                  </a:lnTo>
                  <a:lnTo>
                    <a:pt x="213849" y="19114"/>
                  </a:lnTo>
                  <a:lnTo>
                    <a:pt x="213419" y="18954"/>
                  </a:lnTo>
                  <a:lnTo>
                    <a:pt x="212930" y="18784"/>
                  </a:lnTo>
                  <a:lnTo>
                    <a:pt x="212481" y="18615"/>
                  </a:lnTo>
                  <a:lnTo>
                    <a:pt x="212091" y="18445"/>
                  </a:lnTo>
                  <a:lnTo>
                    <a:pt x="211921" y="18355"/>
                  </a:lnTo>
                  <a:lnTo>
                    <a:pt x="211762" y="18265"/>
                  </a:lnTo>
                  <a:lnTo>
                    <a:pt x="211212" y="17966"/>
                  </a:lnTo>
                  <a:lnTo>
                    <a:pt x="210983" y="17826"/>
                  </a:lnTo>
                  <a:lnTo>
                    <a:pt x="210793" y="17696"/>
                  </a:lnTo>
                  <a:lnTo>
                    <a:pt x="210633" y="17566"/>
                  </a:lnTo>
                  <a:lnTo>
                    <a:pt x="210493" y="17436"/>
                  </a:lnTo>
                  <a:lnTo>
                    <a:pt x="210433" y="17366"/>
                  </a:lnTo>
                  <a:lnTo>
                    <a:pt x="210373" y="17286"/>
                  </a:lnTo>
                  <a:lnTo>
                    <a:pt x="210324" y="17207"/>
                  </a:lnTo>
                  <a:lnTo>
                    <a:pt x="210274" y="17127"/>
                  </a:lnTo>
                  <a:lnTo>
                    <a:pt x="210234" y="16957"/>
                  </a:lnTo>
                  <a:lnTo>
                    <a:pt x="210204" y="16787"/>
                  </a:lnTo>
                  <a:lnTo>
                    <a:pt x="210174" y="16617"/>
                  </a:lnTo>
                  <a:lnTo>
                    <a:pt x="210164" y="16448"/>
                  </a:lnTo>
                  <a:lnTo>
                    <a:pt x="210174" y="16248"/>
                  </a:lnTo>
                  <a:lnTo>
                    <a:pt x="210194" y="16158"/>
                  </a:lnTo>
                  <a:lnTo>
                    <a:pt x="210214" y="16068"/>
                  </a:lnTo>
                  <a:lnTo>
                    <a:pt x="210234" y="15978"/>
                  </a:lnTo>
                  <a:lnTo>
                    <a:pt x="210264" y="15888"/>
                  </a:lnTo>
                  <a:lnTo>
                    <a:pt x="210304" y="15808"/>
                  </a:lnTo>
                  <a:lnTo>
                    <a:pt x="210343" y="15739"/>
                  </a:lnTo>
                  <a:lnTo>
                    <a:pt x="210393" y="15659"/>
                  </a:lnTo>
                  <a:lnTo>
                    <a:pt x="210443" y="15589"/>
                  </a:lnTo>
                  <a:lnTo>
                    <a:pt x="210503" y="15529"/>
                  </a:lnTo>
                  <a:lnTo>
                    <a:pt x="210573" y="15459"/>
                  </a:lnTo>
                  <a:lnTo>
                    <a:pt x="210643" y="15399"/>
                  </a:lnTo>
                  <a:lnTo>
                    <a:pt x="210723" y="15339"/>
                  </a:lnTo>
                  <a:lnTo>
                    <a:pt x="210893" y="15239"/>
                  </a:lnTo>
                  <a:lnTo>
                    <a:pt x="211082" y="15149"/>
                  </a:lnTo>
                  <a:lnTo>
                    <a:pt x="211302" y="15069"/>
                  </a:lnTo>
                  <a:lnTo>
                    <a:pt x="211542" y="15000"/>
                  </a:lnTo>
                  <a:lnTo>
                    <a:pt x="211802" y="14940"/>
                  </a:lnTo>
                  <a:lnTo>
                    <a:pt x="212081" y="14900"/>
                  </a:lnTo>
                  <a:lnTo>
                    <a:pt x="212391" y="14870"/>
                  </a:lnTo>
                  <a:lnTo>
                    <a:pt x="212720" y="14850"/>
                  </a:lnTo>
                  <a:lnTo>
                    <a:pt x="213419" y="14850"/>
                  </a:lnTo>
                  <a:lnTo>
                    <a:pt x="213769" y="14860"/>
                  </a:lnTo>
                  <a:lnTo>
                    <a:pt x="214118" y="14880"/>
                  </a:lnTo>
                  <a:lnTo>
                    <a:pt x="214468" y="14900"/>
                  </a:lnTo>
                  <a:lnTo>
                    <a:pt x="214827" y="14940"/>
                  </a:lnTo>
                  <a:lnTo>
                    <a:pt x="215177" y="14990"/>
                  </a:lnTo>
                  <a:lnTo>
                    <a:pt x="215526" y="15049"/>
                  </a:lnTo>
                  <a:lnTo>
                    <a:pt x="215876" y="15129"/>
                  </a:lnTo>
                  <a:lnTo>
                    <a:pt x="216465" y="15289"/>
                  </a:lnTo>
                  <a:lnTo>
                    <a:pt x="217044" y="15449"/>
                  </a:lnTo>
                  <a:lnTo>
                    <a:pt x="217624" y="15619"/>
                  </a:lnTo>
                  <a:lnTo>
                    <a:pt x="217913" y="15709"/>
                  </a:lnTo>
                  <a:lnTo>
                    <a:pt x="218213" y="15818"/>
                  </a:lnTo>
                  <a:lnTo>
                    <a:pt x="219291" y="10965"/>
                  </a:lnTo>
                  <a:lnTo>
                    <a:pt x="218932" y="10845"/>
                  </a:lnTo>
                  <a:lnTo>
                    <a:pt x="218572" y="10725"/>
                  </a:lnTo>
                  <a:lnTo>
                    <a:pt x="218203" y="10626"/>
                  </a:lnTo>
                  <a:lnTo>
                    <a:pt x="217843" y="10526"/>
                  </a:lnTo>
                  <a:lnTo>
                    <a:pt x="217474" y="10446"/>
                  </a:lnTo>
                  <a:lnTo>
                    <a:pt x="217114" y="10366"/>
                  </a:lnTo>
                  <a:lnTo>
                    <a:pt x="216745" y="10286"/>
                  </a:lnTo>
                  <a:lnTo>
                    <a:pt x="216385" y="10226"/>
                  </a:lnTo>
                  <a:lnTo>
                    <a:pt x="215916" y="10126"/>
                  </a:lnTo>
                  <a:lnTo>
                    <a:pt x="215437" y="10036"/>
                  </a:lnTo>
                  <a:lnTo>
                    <a:pt x="214957" y="9966"/>
                  </a:lnTo>
                  <a:lnTo>
                    <a:pt x="214468" y="9917"/>
                  </a:lnTo>
                  <a:lnTo>
                    <a:pt x="213989" y="9877"/>
                  </a:lnTo>
                  <a:lnTo>
                    <a:pt x="213509" y="9847"/>
                  </a:lnTo>
                  <a:lnTo>
                    <a:pt x="213030" y="9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05;p466">
              <a:extLst>
                <a:ext uri="{FF2B5EF4-FFF2-40B4-BE49-F238E27FC236}">
                  <a16:creationId xmlns:a16="http://schemas.microsoft.com/office/drawing/2014/main" id="{32E93E48-C77E-6F43-820C-1E83721ECFAA}"/>
                </a:ext>
              </a:extLst>
            </p:cNvPr>
            <p:cNvSpPr/>
            <p:nvPr/>
          </p:nvSpPr>
          <p:spPr>
            <a:xfrm>
              <a:off x="6962175" y="2699700"/>
              <a:ext cx="419700" cy="576750"/>
            </a:xfrm>
            <a:custGeom>
              <a:avLst/>
              <a:gdLst/>
              <a:ahLst/>
              <a:cxnLst/>
              <a:rect l="l" t="t" r="r" b="b"/>
              <a:pathLst>
                <a:path w="16788" h="23070" fill="none" extrusionOk="0">
                  <a:moveTo>
                    <a:pt x="7591" y="17866"/>
                  </a:moveTo>
                  <a:lnTo>
                    <a:pt x="7591" y="17866"/>
                  </a:lnTo>
                  <a:lnTo>
                    <a:pt x="7890" y="17876"/>
                  </a:lnTo>
                  <a:lnTo>
                    <a:pt x="8200" y="17876"/>
                  </a:lnTo>
                  <a:lnTo>
                    <a:pt x="8499" y="17856"/>
                  </a:lnTo>
                  <a:lnTo>
                    <a:pt x="8809" y="17816"/>
                  </a:lnTo>
                  <a:lnTo>
                    <a:pt x="9108" y="17766"/>
                  </a:lnTo>
                  <a:lnTo>
                    <a:pt x="9408" y="17696"/>
                  </a:lnTo>
                  <a:lnTo>
                    <a:pt x="9698" y="17617"/>
                  </a:lnTo>
                  <a:lnTo>
                    <a:pt x="9987" y="17517"/>
                  </a:lnTo>
                  <a:lnTo>
                    <a:pt x="9987" y="17517"/>
                  </a:lnTo>
                  <a:lnTo>
                    <a:pt x="10067" y="17477"/>
                  </a:lnTo>
                  <a:lnTo>
                    <a:pt x="10147" y="17417"/>
                  </a:lnTo>
                  <a:lnTo>
                    <a:pt x="10227" y="17367"/>
                  </a:lnTo>
                  <a:lnTo>
                    <a:pt x="10297" y="17297"/>
                  </a:lnTo>
                  <a:lnTo>
                    <a:pt x="10357" y="17227"/>
                  </a:lnTo>
                  <a:lnTo>
                    <a:pt x="10417" y="17157"/>
                  </a:lnTo>
                  <a:lnTo>
                    <a:pt x="10467" y="17077"/>
                  </a:lnTo>
                  <a:lnTo>
                    <a:pt x="10517" y="16997"/>
                  </a:lnTo>
                  <a:lnTo>
                    <a:pt x="10567" y="16917"/>
                  </a:lnTo>
                  <a:lnTo>
                    <a:pt x="10596" y="16828"/>
                  </a:lnTo>
                  <a:lnTo>
                    <a:pt x="10626" y="16738"/>
                  </a:lnTo>
                  <a:lnTo>
                    <a:pt x="10646" y="16648"/>
                  </a:lnTo>
                  <a:lnTo>
                    <a:pt x="10666" y="16548"/>
                  </a:lnTo>
                  <a:lnTo>
                    <a:pt x="10676" y="16458"/>
                  </a:lnTo>
                  <a:lnTo>
                    <a:pt x="10676" y="16358"/>
                  </a:lnTo>
                  <a:lnTo>
                    <a:pt x="10666" y="16268"/>
                  </a:lnTo>
                  <a:lnTo>
                    <a:pt x="10666" y="16268"/>
                  </a:lnTo>
                  <a:lnTo>
                    <a:pt x="10656" y="16159"/>
                  </a:lnTo>
                  <a:lnTo>
                    <a:pt x="10636" y="16049"/>
                  </a:lnTo>
                  <a:lnTo>
                    <a:pt x="10606" y="15949"/>
                  </a:lnTo>
                  <a:lnTo>
                    <a:pt x="10576" y="15849"/>
                  </a:lnTo>
                  <a:lnTo>
                    <a:pt x="10537" y="15749"/>
                  </a:lnTo>
                  <a:lnTo>
                    <a:pt x="10487" y="15659"/>
                  </a:lnTo>
                  <a:lnTo>
                    <a:pt x="10437" y="15569"/>
                  </a:lnTo>
                  <a:lnTo>
                    <a:pt x="10387" y="15489"/>
                  </a:lnTo>
                  <a:lnTo>
                    <a:pt x="10327" y="15410"/>
                  </a:lnTo>
                  <a:lnTo>
                    <a:pt x="10257" y="15330"/>
                  </a:lnTo>
                  <a:lnTo>
                    <a:pt x="10187" y="15260"/>
                  </a:lnTo>
                  <a:lnTo>
                    <a:pt x="10107" y="15200"/>
                  </a:lnTo>
                  <a:lnTo>
                    <a:pt x="10027" y="15140"/>
                  </a:lnTo>
                  <a:lnTo>
                    <a:pt x="9937" y="15090"/>
                  </a:lnTo>
                  <a:lnTo>
                    <a:pt x="9847" y="15040"/>
                  </a:lnTo>
                  <a:lnTo>
                    <a:pt x="9758" y="15010"/>
                  </a:lnTo>
                  <a:lnTo>
                    <a:pt x="9758" y="15010"/>
                  </a:lnTo>
                  <a:lnTo>
                    <a:pt x="9428" y="14820"/>
                  </a:lnTo>
                  <a:lnTo>
                    <a:pt x="9099" y="14631"/>
                  </a:lnTo>
                  <a:lnTo>
                    <a:pt x="8749" y="14461"/>
                  </a:lnTo>
                  <a:lnTo>
                    <a:pt x="8399" y="14291"/>
                  </a:lnTo>
                  <a:lnTo>
                    <a:pt x="8050" y="14141"/>
                  </a:lnTo>
                  <a:lnTo>
                    <a:pt x="7690" y="14001"/>
                  </a:lnTo>
                  <a:lnTo>
                    <a:pt x="7321" y="13872"/>
                  </a:lnTo>
                  <a:lnTo>
                    <a:pt x="6961" y="13752"/>
                  </a:lnTo>
                  <a:lnTo>
                    <a:pt x="6961" y="13752"/>
                  </a:lnTo>
                  <a:lnTo>
                    <a:pt x="6602" y="13622"/>
                  </a:lnTo>
                  <a:lnTo>
                    <a:pt x="6252" y="13482"/>
                  </a:lnTo>
                  <a:lnTo>
                    <a:pt x="5913" y="13342"/>
                  </a:lnTo>
                  <a:lnTo>
                    <a:pt x="5583" y="13203"/>
                  </a:lnTo>
                  <a:lnTo>
                    <a:pt x="4944" y="12913"/>
                  </a:lnTo>
                  <a:lnTo>
                    <a:pt x="4335" y="12613"/>
                  </a:lnTo>
                  <a:lnTo>
                    <a:pt x="4335" y="12613"/>
                  </a:lnTo>
                  <a:lnTo>
                    <a:pt x="4065" y="12474"/>
                  </a:lnTo>
                  <a:lnTo>
                    <a:pt x="3796" y="12334"/>
                  </a:lnTo>
                  <a:lnTo>
                    <a:pt x="3546" y="12174"/>
                  </a:lnTo>
                  <a:lnTo>
                    <a:pt x="3296" y="12014"/>
                  </a:lnTo>
                  <a:lnTo>
                    <a:pt x="3047" y="11834"/>
                  </a:lnTo>
                  <a:lnTo>
                    <a:pt x="2807" y="11645"/>
                  </a:lnTo>
                  <a:lnTo>
                    <a:pt x="2567" y="11445"/>
                  </a:lnTo>
                  <a:lnTo>
                    <a:pt x="2338" y="11245"/>
                  </a:lnTo>
                  <a:lnTo>
                    <a:pt x="2338" y="11245"/>
                  </a:lnTo>
                  <a:lnTo>
                    <a:pt x="2128" y="11026"/>
                  </a:lnTo>
                  <a:lnTo>
                    <a:pt x="1938" y="10806"/>
                  </a:lnTo>
                  <a:lnTo>
                    <a:pt x="1759" y="10576"/>
                  </a:lnTo>
                  <a:lnTo>
                    <a:pt x="1599" y="10336"/>
                  </a:lnTo>
                  <a:lnTo>
                    <a:pt x="1449" y="10087"/>
                  </a:lnTo>
                  <a:lnTo>
                    <a:pt x="1319" y="9837"/>
                  </a:lnTo>
                  <a:lnTo>
                    <a:pt x="1189" y="9578"/>
                  </a:lnTo>
                  <a:lnTo>
                    <a:pt x="1079" y="9298"/>
                  </a:lnTo>
                  <a:lnTo>
                    <a:pt x="1079" y="9298"/>
                  </a:lnTo>
                  <a:lnTo>
                    <a:pt x="960" y="8978"/>
                  </a:lnTo>
                  <a:lnTo>
                    <a:pt x="860" y="8649"/>
                  </a:lnTo>
                  <a:lnTo>
                    <a:pt x="790" y="8319"/>
                  </a:lnTo>
                  <a:lnTo>
                    <a:pt x="720" y="7980"/>
                  </a:lnTo>
                  <a:lnTo>
                    <a:pt x="680" y="7640"/>
                  </a:lnTo>
                  <a:lnTo>
                    <a:pt x="650" y="7301"/>
                  </a:lnTo>
                  <a:lnTo>
                    <a:pt x="630" y="6961"/>
                  </a:lnTo>
                  <a:lnTo>
                    <a:pt x="620" y="6622"/>
                  </a:lnTo>
                  <a:lnTo>
                    <a:pt x="620" y="6622"/>
                  </a:lnTo>
                  <a:lnTo>
                    <a:pt x="620" y="6262"/>
                  </a:lnTo>
                  <a:lnTo>
                    <a:pt x="640" y="5913"/>
                  </a:lnTo>
                  <a:lnTo>
                    <a:pt x="690" y="5563"/>
                  </a:lnTo>
                  <a:lnTo>
                    <a:pt x="750" y="5223"/>
                  </a:lnTo>
                  <a:lnTo>
                    <a:pt x="830" y="4884"/>
                  </a:lnTo>
                  <a:lnTo>
                    <a:pt x="930" y="4554"/>
                  </a:lnTo>
                  <a:lnTo>
                    <a:pt x="1049" y="4235"/>
                  </a:lnTo>
                  <a:lnTo>
                    <a:pt x="1189" y="3915"/>
                  </a:lnTo>
                  <a:lnTo>
                    <a:pt x="1339" y="3606"/>
                  </a:lnTo>
                  <a:lnTo>
                    <a:pt x="1519" y="3306"/>
                  </a:lnTo>
                  <a:lnTo>
                    <a:pt x="1709" y="3017"/>
                  </a:lnTo>
                  <a:lnTo>
                    <a:pt x="1918" y="2737"/>
                  </a:lnTo>
                  <a:lnTo>
                    <a:pt x="2138" y="2477"/>
                  </a:lnTo>
                  <a:lnTo>
                    <a:pt x="2378" y="2228"/>
                  </a:lnTo>
                  <a:lnTo>
                    <a:pt x="2637" y="1988"/>
                  </a:lnTo>
                  <a:lnTo>
                    <a:pt x="2907" y="1768"/>
                  </a:lnTo>
                  <a:lnTo>
                    <a:pt x="2907" y="1768"/>
                  </a:lnTo>
                  <a:lnTo>
                    <a:pt x="3207" y="1549"/>
                  </a:lnTo>
                  <a:lnTo>
                    <a:pt x="3506" y="1349"/>
                  </a:lnTo>
                  <a:lnTo>
                    <a:pt x="3826" y="1159"/>
                  </a:lnTo>
                  <a:lnTo>
                    <a:pt x="4155" y="979"/>
                  </a:lnTo>
                  <a:lnTo>
                    <a:pt x="4505" y="820"/>
                  </a:lnTo>
                  <a:lnTo>
                    <a:pt x="4864" y="680"/>
                  </a:lnTo>
                  <a:lnTo>
                    <a:pt x="5234" y="550"/>
                  </a:lnTo>
                  <a:lnTo>
                    <a:pt x="5613" y="430"/>
                  </a:lnTo>
                  <a:lnTo>
                    <a:pt x="6003" y="330"/>
                  </a:lnTo>
                  <a:lnTo>
                    <a:pt x="6412" y="240"/>
                  </a:lnTo>
                  <a:lnTo>
                    <a:pt x="6832" y="160"/>
                  </a:lnTo>
                  <a:lnTo>
                    <a:pt x="7261" y="100"/>
                  </a:lnTo>
                  <a:lnTo>
                    <a:pt x="7710" y="61"/>
                  </a:lnTo>
                  <a:lnTo>
                    <a:pt x="8170" y="21"/>
                  </a:lnTo>
                  <a:lnTo>
                    <a:pt x="8639" y="1"/>
                  </a:lnTo>
                  <a:lnTo>
                    <a:pt x="9128" y="1"/>
                  </a:lnTo>
                  <a:lnTo>
                    <a:pt x="9128" y="1"/>
                  </a:lnTo>
                  <a:lnTo>
                    <a:pt x="9598" y="1"/>
                  </a:lnTo>
                  <a:lnTo>
                    <a:pt x="10077" y="21"/>
                  </a:lnTo>
                  <a:lnTo>
                    <a:pt x="10557" y="51"/>
                  </a:lnTo>
                  <a:lnTo>
                    <a:pt x="11036" y="91"/>
                  </a:lnTo>
                  <a:lnTo>
                    <a:pt x="11525" y="140"/>
                  </a:lnTo>
                  <a:lnTo>
                    <a:pt x="12005" y="210"/>
                  </a:lnTo>
                  <a:lnTo>
                    <a:pt x="12484" y="300"/>
                  </a:lnTo>
                  <a:lnTo>
                    <a:pt x="12953" y="400"/>
                  </a:lnTo>
                  <a:lnTo>
                    <a:pt x="12953" y="400"/>
                  </a:lnTo>
                  <a:lnTo>
                    <a:pt x="13313" y="460"/>
                  </a:lnTo>
                  <a:lnTo>
                    <a:pt x="13682" y="540"/>
                  </a:lnTo>
                  <a:lnTo>
                    <a:pt x="14042" y="620"/>
                  </a:lnTo>
                  <a:lnTo>
                    <a:pt x="14411" y="700"/>
                  </a:lnTo>
                  <a:lnTo>
                    <a:pt x="14771" y="800"/>
                  </a:lnTo>
                  <a:lnTo>
                    <a:pt x="15140" y="899"/>
                  </a:lnTo>
                  <a:lnTo>
                    <a:pt x="15500" y="1019"/>
                  </a:lnTo>
                  <a:lnTo>
                    <a:pt x="15859" y="1139"/>
                  </a:lnTo>
                  <a:lnTo>
                    <a:pt x="14781" y="5992"/>
                  </a:lnTo>
                  <a:lnTo>
                    <a:pt x="14781" y="5992"/>
                  </a:lnTo>
                  <a:lnTo>
                    <a:pt x="14481" y="5883"/>
                  </a:lnTo>
                  <a:lnTo>
                    <a:pt x="14192" y="5793"/>
                  </a:lnTo>
                  <a:lnTo>
                    <a:pt x="13612" y="5623"/>
                  </a:lnTo>
                  <a:lnTo>
                    <a:pt x="13033" y="5463"/>
                  </a:lnTo>
                  <a:lnTo>
                    <a:pt x="12444" y="5303"/>
                  </a:lnTo>
                  <a:lnTo>
                    <a:pt x="12444" y="5303"/>
                  </a:lnTo>
                  <a:lnTo>
                    <a:pt x="12094" y="5223"/>
                  </a:lnTo>
                  <a:lnTo>
                    <a:pt x="11745" y="5164"/>
                  </a:lnTo>
                  <a:lnTo>
                    <a:pt x="11395" y="5114"/>
                  </a:lnTo>
                  <a:lnTo>
                    <a:pt x="11036" y="5074"/>
                  </a:lnTo>
                  <a:lnTo>
                    <a:pt x="10686" y="5054"/>
                  </a:lnTo>
                  <a:lnTo>
                    <a:pt x="10337" y="5034"/>
                  </a:lnTo>
                  <a:lnTo>
                    <a:pt x="9987" y="5024"/>
                  </a:lnTo>
                  <a:lnTo>
                    <a:pt x="9638" y="5024"/>
                  </a:lnTo>
                  <a:lnTo>
                    <a:pt x="9638" y="5024"/>
                  </a:lnTo>
                  <a:lnTo>
                    <a:pt x="9288" y="5024"/>
                  </a:lnTo>
                  <a:lnTo>
                    <a:pt x="8959" y="5044"/>
                  </a:lnTo>
                  <a:lnTo>
                    <a:pt x="8649" y="5074"/>
                  </a:lnTo>
                  <a:lnTo>
                    <a:pt x="8370" y="5114"/>
                  </a:lnTo>
                  <a:lnTo>
                    <a:pt x="8110" y="5174"/>
                  </a:lnTo>
                  <a:lnTo>
                    <a:pt x="7870" y="5243"/>
                  </a:lnTo>
                  <a:lnTo>
                    <a:pt x="7650" y="5323"/>
                  </a:lnTo>
                  <a:lnTo>
                    <a:pt x="7461" y="5413"/>
                  </a:lnTo>
                  <a:lnTo>
                    <a:pt x="7291" y="5513"/>
                  </a:lnTo>
                  <a:lnTo>
                    <a:pt x="7211" y="5573"/>
                  </a:lnTo>
                  <a:lnTo>
                    <a:pt x="7141" y="5633"/>
                  </a:lnTo>
                  <a:lnTo>
                    <a:pt x="7071" y="5703"/>
                  </a:lnTo>
                  <a:lnTo>
                    <a:pt x="7011" y="5763"/>
                  </a:lnTo>
                  <a:lnTo>
                    <a:pt x="6961" y="5833"/>
                  </a:lnTo>
                  <a:lnTo>
                    <a:pt x="6911" y="5913"/>
                  </a:lnTo>
                  <a:lnTo>
                    <a:pt x="6872" y="5982"/>
                  </a:lnTo>
                  <a:lnTo>
                    <a:pt x="6832" y="6062"/>
                  </a:lnTo>
                  <a:lnTo>
                    <a:pt x="6802" y="6152"/>
                  </a:lnTo>
                  <a:lnTo>
                    <a:pt x="6782" y="6242"/>
                  </a:lnTo>
                  <a:lnTo>
                    <a:pt x="6762" y="6332"/>
                  </a:lnTo>
                  <a:lnTo>
                    <a:pt x="6742" y="6422"/>
                  </a:lnTo>
                  <a:lnTo>
                    <a:pt x="6732" y="6622"/>
                  </a:lnTo>
                  <a:lnTo>
                    <a:pt x="6732" y="6622"/>
                  </a:lnTo>
                  <a:lnTo>
                    <a:pt x="6742" y="6791"/>
                  </a:lnTo>
                  <a:lnTo>
                    <a:pt x="6772" y="6961"/>
                  </a:lnTo>
                  <a:lnTo>
                    <a:pt x="6802" y="7131"/>
                  </a:lnTo>
                  <a:lnTo>
                    <a:pt x="6842" y="7301"/>
                  </a:lnTo>
                  <a:lnTo>
                    <a:pt x="6842" y="7301"/>
                  </a:lnTo>
                  <a:lnTo>
                    <a:pt x="6892" y="7381"/>
                  </a:lnTo>
                  <a:lnTo>
                    <a:pt x="6941" y="7460"/>
                  </a:lnTo>
                  <a:lnTo>
                    <a:pt x="7001" y="7540"/>
                  </a:lnTo>
                  <a:lnTo>
                    <a:pt x="7061" y="7610"/>
                  </a:lnTo>
                  <a:lnTo>
                    <a:pt x="7201" y="7740"/>
                  </a:lnTo>
                  <a:lnTo>
                    <a:pt x="7361" y="7870"/>
                  </a:lnTo>
                  <a:lnTo>
                    <a:pt x="7361" y="7870"/>
                  </a:lnTo>
                  <a:lnTo>
                    <a:pt x="7551" y="8000"/>
                  </a:lnTo>
                  <a:lnTo>
                    <a:pt x="7780" y="8140"/>
                  </a:lnTo>
                  <a:lnTo>
                    <a:pt x="8330" y="8439"/>
                  </a:lnTo>
                  <a:lnTo>
                    <a:pt x="8330" y="8439"/>
                  </a:lnTo>
                  <a:lnTo>
                    <a:pt x="8489" y="8529"/>
                  </a:lnTo>
                  <a:lnTo>
                    <a:pt x="8659" y="8619"/>
                  </a:lnTo>
                  <a:lnTo>
                    <a:pt x="9049" y="8789"/>
                  </a:lnTo>
                  <a:lnTo>
                    <a:pt x="9498" y="8958"/>
                  </a:lnTo>
                  <a:lnTo>
                    <a:pt x="9987" y="9128"/>
                  </a:lnTo>
                  <a:lnTo>
                    <a:pt x="9987" y="9128"/>
                  </a:lnTo>
                  <a:lnTo>
                    <a:pt x="10417" y="9288"/>
                  </a:lnTo>
                  <a:lnTo>
                    <a:pt x="10836" y="9448"/>
                  </a:lnTo>
                  <a:lnTo>
                    <a:pt x="11266" y="9627"/>
                  </a:lnTo>
                  <a:lnTo>
                    <a:pt x="11685" y="9807"/>
                  </a:lnTo>
                  <a:lnTo>
                    <a:pt x="12094" y="9997"/>
                  </a:lnTo>
                  <a:lnTo>
                    <a:pt x="12504" y="10197"/>
                  </a:lnTo>
                  <a:lnTo>
                    <a:pt x="12903" y="10406"/>
                  </a:lnTo>
                  <a:lnTo>
                    <a:pt x="13293" y="10616"/>
                  </a:lnTo>
                  <a:lnTo>
                    <a:pt x="13293" y="10616"/>
                  </a:lnTo>
                  <a:lnTo>
                    <a:pt x="13592" y="10766"/>
                  </a:lnTo>
                  <a:lnTo>
                    <a:pt x="13872" y="10936"/>
                  </a:lnTo>
                  <a:lnTo>
                    <a:pt x="14142" y="11115"/>
                  </a:lnTo>
                  <a:lnTo>
                    <a:pt x="14411" y="11305"/>
                  </a:lnTo>
                  <a:lnTo>
                    <a:pt x="14661" y="11505"/>
                  </a:lnTo>
                  <a:lnTo>
                    <a:pt x="14901" y="11725"/>
                  </a:lnTo>
                  <a:lnTo>
                    <a:pt x="15130" y="11964"/>
                  </a:lnTo>
                  <a:lnTo>
                    <a:pt x="15350" y="12214"/>
                  </a:lnTo>
                  <a:lnTo>
                    <a:pt x="15350" y="12214"/>
                  </a:lnTo>
                  <a:lnTo>
                    <a:pt x="15540" y="12414"/>
                  </a:lnTo>
                  <a:lnTo>
                    <a:pt x="15700" y="12613"/>
                  </a:lnTo>
                  <a:lnTo>
                    <a:pt x="15859" y="12833"/>
                  </a:lnTo>
                  <a:lnTo>
                    <a:pt x="15999" y="13063"/>
                  </a:lnTo>
                  <a:lnTo>
                    <a:pt x="16129" y="13312"/>
                  </a:lnTo>
                  <a:lnTo>
                    <a:pt x="16239" y="13562"/>
                  </a:lnTo>
                  <a:lnTo>
                    <a:pt x="16349" y="13822"/>
                  </a:lnTo>
                  <a:lnTo>
                    <a:pt x="16438" y="14091"/>
                  </a:lnTo>
                  <a:lnTo>
                    <a:pt x="16438" y="14091"/>
                  </a:lnTo>
                  <a:lnTo>
                    <a:pt x="16518" y="14391"/>
                  </a:lnTo>
                  <a:lnTo>
                    <a:pt x="16588" y="14691"/>
                  </a:lnTo>
                  <a:lnTo>
                    <a:pt x="16648" y="14990"/>
                  </a:lnTo>
                  <a:lnTo>
                    <a:pt x="16688" y="15290"/>
                  </a:lnTo>
                  <a:lnTo>
                    <a:pt x="16728" y="15589"/>
                  </a:lnTo>
                  <a:lnTo>
                    <a:pt x="16758" y="15889"/>
                  </a:lnTo>
                  <a:lnTo>
                    <a:pt x="16768" y="16188"/>
                  </a:lnTo>
                  <a:lnTo>
                    <a:pt x="16778" y="16488"/>
                  </a:lnTo>
                  <a:lnTo>
                    <a:pt x="16778" y="16488"/>
                  </a:lnTo>
                  <a:lnTo>
                    <a:pt x="16788" y="16858"/>
                  </a:lnTo>
                  <a:lnTo>
                    <a:pt x="16768" y="17217"/>
                  </a:lnTo>
                  <a:lnTo>
                    <a:pt x="16738" y="17577"/>
                  </a:lnTo>
                  <a:lnTo>
                    <a:pt x="16678" y="17926"/>
                  </a:lnTo>
                  <a:lnTo>
                    <a:pt x="16588" y="18276"/>
                  </a:lnTo>
                  <a:lnTo>
                    <a:pt x="16488" y="18615"/>
                  </a:lnTo>
                  <a:lnTo>
                    <a:pt x="16359" y="18945"/>
                  </a:lnTo>
                  <a:lnTo>
                    <a:pt x="16209" y="19264"/>
                  </a:lnTo>
                  <a:lnTo>
                    <a:pt x="16049" y="19584"/>
                  </a:lnTo>
                  <a:lnTo>
                    <a:pt x="15859" y="19883"/>
                  </a:lnTo>
                  <a:lnTo>
                    <a:pt x="15650" y="20173"/>
                  </a:lnTo>
                  <a:lnTo>
                    <a:pt x="15420" y="20453"/>
                  </a:lnTo>
                  <a:lnTo>
                    <a:pt x="15300" y="20582"/>
                  </a:lnTo>
                  <a:lnTo>
                    <a:pt x="15170" y="20712"/>
                  </a:lnTo>
                  <a:lnTo>
                    <a:pt x="15040" y="20832"/>
                  </a:lnTo>
                  <a:lnTo>
                    <a:pt x="14911" y="20962"/>
                  </a:lnTo>
                  <a:lnTo>
                    <a:pt x="14771" y="21072"/>
                  </a:lnTo>
                  <a:lnTo>
                    <a:pt x="14621" y="21192"/>
                  </a:lnTo>
                  <a:lnTo>
                    <a:pt x="14471" y="21302"/>
                  </a:lnTo>
                  <a:lnTo>
                    <a:pt x="14321" y="21401"/>
                  </a:lnTo>
                  <a:lnTo>
                    <a:pt x="14321" y="21401"/>
                  </a:lnTo>
                  <a:lnTo>
                    <a:pt x="14012" y="21601"/>
                  </a:lnTo>
                  <a:lnTo>
                    <a:pt x="13692" y="21781"/>
                  </a:lnTo>
                  <a:lnTo>
                    <a:pt x="13353" y="21961"/>
                  </a:lnTo>
                  <a:lnTo>
                    <a:pt x="12993" y="22120"/>
                  </a:lnTo>
                  <a:lnTo>
                    <a:pt x="12624" y="22270"/>
                  </a:lnTo>
                  <a:lnTo>
                    <a:pt x="12234" y="22400"/>
                  </a:lnTo>
                  <a:lnTo>
                    <a:pt x="11835" y="22520"/>
                  </a:lnTo>
                  <a:lnTo>
                    <a:pt x="11415" y="22640"/>
                  </a:lnTo>
                  <a:lnTo>
                    <a:pt x="10976" y="22730"/>
                  </a:lnTo>
                  <a:lnTo>
                    <a:pt x="10527" y="22819"/>
                  </a:lnTo>
                  <a:lnTo>
                    <a:pt x="10057" y="22889"/>
                  </a:lnTo>
                  <a:lnTo>
                    <a:pt x="9568" y="22949"/>
                  </a:lnTo>
                  <a:lnTo>
                    <a:pt x="9069" y="22999"/>
                  </a:lnTo>
                  <a:lnTo>
                    <a:pt x="8559" y="23029"/>
                  </a:lnTo>
                  <a:lnTo>
                    <a:pt x="8020" y="23049"/>
                  </a:lnTo>
                  <a:lnTo>
                    <a:pt x="7471" y="23059"/>
                  </a:lnTo>
                  <a:lnTo>
                    <a:pt x="7471" y="23059"/>
                  </a:lnTo>
                  <a:lnTo>
                    <a:pt x="6852" y="23069"/>
                  </a:lnTo>
                  <a:lnTo>
                    <a:pt x="6242" y="23059"/>
                  </a:lnTo>
                  <a:lnTo>
                    <a:pt x="5633" y="23019"/>
                  </a:lnTo>
                  <a:lnTo>
                    <a:pt x="5024" y="22969"/>
                  </a:lnTo>
                  <a:lnTo>
                    <a:pt x="4425" y="22899"/>
                  </a:lnTo>
                  <a:lnTo>
                    <a:pt x="3826" y="22799"/>
                  </a:lnTo>
                  <a:lnTo>
                    <a:pt x="3217" y="22680"/>
                  </a:lnTo>
                  <a:lnTo>
                    <a:pt x="2617" y="22540"/>
                  </a:lnTo>
                  <a:lnTo>
                    <a:pt x="2617" y="22540"/>
                  </a:lnTo>
                  <a:lnTo>
                    <a:pt x="2278" y="22450"/>
                  </a:lnTo>
                  <a:lnTo>
                    <a:pt x="1948" y="22360"/>
                  </a:lnTo>
                  <a:lnTo>
                    <a:pt x="1289" y="22160"/>
                  </a:lnTo>
                  <a:lnTo>
                    <a:pt x="640" y="21961"/>
                  </a:lnTo>
                  <a:lnTo>
                    <a:pt x="1" y="21741"/>
                  </a:lnTo>
                  <a:lnTo>
                    <a:pt x="1020" y="16718"/>
                  </a:lnTo>
                  <a:lnTo>
                    <a:pt x="1020" y="16718"/>
                  </a:lnTo>
                  <a:lnTo>
                    <a:pt x="1409" y="16868"/>
                  </a:lnTo>
                  <a:lnTo>
                    <a:pt x="1808" y="17007"/>
                  </a:lnTo>
                  <a:lnTo>
                    <a:pt x="2198" y="17147"/>
                  </a:lnTo>
                  <a:lnTo>
                    <a:pt x="2597" y="17267"/>
                  </a:lnTo>
                  <a:lnTo>
                    <a:pt x="3007" y="17387"/>
                  </a:lnTo>
                  <a:lnTo>
                    <a:pt x="3406" y="17497"/>
                  </a:lnTo>
                  <a:lnTo>
                    <a:pt x="3816" y="17597"/>
                  </a:lnTo>
                  <a:lnTo>
                    <a:pt x="4215" y="17686"/>
                  </a:lnTo>
                  <a:lnTo>
                    <a:pt x="4215" y="17686"/>
                  </a:lnTo>
                  <a:lnTo>
                    <a:pt x="5064" y="17746"/>
                  </a:lnTo>
                  <a:lnTo>
                    <a:pt x="5903" y="17796"/>
                  </a:lnTo>
                  <a:lnTo>
                    <a:pt x="6742" y="17846"/>
                  </a:lnTo>
                  <a:lnTo>
                    <a:pt x="7161" y="17856"/>
                  </a:lnTo>
                  <a:lnTo>
                    <a:pt x="7591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06;p466">
              <a:extLst>
                <a:ext uri="{FF2B5EF4-FFF2-40B4-BE49-F238E27FC236}">
                  <a16:creationId xmlns:a16="http://schemas.microsoft.com/office/drawing/2014/main" id="{2D9890AC-93E3-C540-9714-0F69ECE50B91}"/>
                </a:ext>
              </a:extLst>
            </p:cNvPr>
            <p:cNvSpPr/>
            <p:nvPr/>
          </p:nvSpPr>
          <p:spPr>
            <a:xfrm>
              <a:off x="6365500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0" y="11585"/>
                  </a:moveTo>
                  <a:lnTo>
                    <a:pt x="0" y="11585"/>
                  </a:lnTo>
                  <a:lnTo>
                    <a:pt x="0" y="11265"/>
                  </a:lnTo>
                  <a:lnTo>
                    <a:pt x="0" y="10946"/>
                  </a:lnTo>
                  <a:lnTo>
                    <a:pt x="10" y="10616"/>
                  </a:lnTo>
                  <a:lnTo>
                    <a:pt x="30" y="10297"/>
                  </a:lnTo>
                  <a:lnTo>
                    <a:pt x="60" y="9977"/>
                  </a:lnTo>
                  <a:lnTo>
                    <a:pt x="100" y="9667"/>
                  </a:lnTo>
                  <a:lnTo>
                    <a:pt x="14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2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60" y="7470"/>
                  </a:lnTo>
                  <a:lnTo>
                    <a:pt x="660" y="7161"/>
                  </a:lnTo>
                  <a:lnTo>
                    <a:pt x="759" y="6861"/>
                  </a:lnTo>
                  <a:lnTo>
                    <a:pt x="859" y="6562"/>
                  </a:lnTo>
                  <a:lnTo>
                    <a:pt x="859" y="6562"/>
                  </a:lnTo>
                  <a:lnTo>
                    <a:pt x="95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19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8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196" y="2907"/>
                  </a:lnTo>
                  <a:lnTo>
                    <a:pt x="3196" y="2907"/>
                  </a:lnTo>
                  <a:lnTo>
                    <a:pt x="3566" y="2557"/>
                  </a:lnTo>
                  <a:lnTo>
                    <a:pt x="3755" y="2387"/>
                  </a:lnTo>
                  <a:lnTo>
                    <a:pt x="3955" y="2228"/>
                  </a:lnTo>
                  <a:lnTo>
                    <a:pt x="4145" y="2068"/>
                  </a:lnTo>
                  <a:lnTo>
                    <a:pt x="4345" y="1918"/>
                  </a:lnTo>
                  <a:lnTo>
                    <a:pt x="4544" y="1768"/>
                  </a:lnTo>
                  <a:lnTo>
                    <a:pt x="4744" y="1628"/>
                  </a:lnTo>
                  <a:lnTo>
                    <a:pt x="4954" y="1499"/>
                  </a:lnTo>
                  <a:lnTo>
                    <a:pt x="516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3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2" y="740"/>
                  </a:lnTo>
                  <a:lnTo>
                    <a:pt x="6512" y="740"/>
                  </a:lnTo>
                  <a:lnTo>
                    <a:pt x="6751" y="650"/>
                  </a:lnTo>
                  <a:lnTo>
                    <a:pt x="6981" y="560"/>
                  </a:lnTo>
                  <a:lnTo>
                    <a:pt x="7221" y="480"/>
                  </a:lnTo>
                  <a:lnTo>
                    <a:pt x="7460" y="410"/>
                  </a:lnTo>
                  <a:lnTo>
                    <a:pt x="7700" y="340"/>
                  </a:lnTo>
                  <a:lnTo>
                    <a:pt x="7940" y="280"/>
                  </a:lnTo>
                  <a:lnTo>
                    <a:pt x="8189" y="220"/>
                  </a:lnTo>
                  <a:lnTo>
                    <a:pt x="8429" y="170"/>
                  </a:lnTo>
                  <a:lnTo>
                    <a:pt x="8918" y="91"/>
                  </a:lnTo>
                  <a:lnTo>
                    <a:pt x="9408" y="41"/>
                  </a:lnTo>
                  <a:lnTo>
                    <a:pt x="989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6" y="11"/>
                  </a:lnTo>
                  <a:lnTo>
                    <a:pt x="1151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24" y="130"/>
                  </a:lnTo>
                  <a:lnTo>
                    <a:pt x="12583" y="180"/>
                  </a:lnTo>
                  <a:lnTo>
                    <a:pt x="12843" y="220"/>
                  </a:lnTo>
                  <a:lnTo>
                    <a:pt x="13093" y="280"/>
                  </a:lnTo>
                  <a:lnTo>
                    <a:pt x="13342" y="340"/>
                  </a:lnTo>
                  <a:lnTo>
                    <a:pt x="13592" y="400"/>
                  </a:lnTo>
                  <a:lnTo>
                    <a:pt x="13832" y="470"/>
                  </a:lnTo>
                  <a:lnTo>
                    <a:pt x="1407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6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19" y="1119"/>
                  </a:lnTo>
                  <a:lnTo>
                    <a:pt x="15629" y="1229"/>
                  </a:lnTo>
                  <a:lnTo>
                    <a:pt x="15839" y="1349"/>
                  </a:lnTo>
                  <a:lnTo>
                    <a:pt x="16049" y="1479"/>
                  </a:lnTo>
                  <a:lnTo>
                    <a:pt x="16248" y="1608"/>
                  </a:lnTo>
                  <a:lnTo>
                    <a:pt x="16438" y="1748"/>
                  </a:lnTo>
                  <a:lnTo>
                    <a:pt x="16628" y="1888"/>
                  </a:lnTo>
                  <a:lnTo>
                    <a:pt x="16818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57" y="2507"/>
                  </a:lnTo>
                  <a:lnTo>
                    <a:pt x="17527" y="2677"/>
                  </a:lnTo>
                  <a:lnTo>
                    <a:pt x="17696" y="2847"/>
                  </a:lnTo>
                  <a:lnTo>
                    <a:pt x="17696" y="2847"/>
                  </a:lnTo>
                  <a:lnTo>
                    <a:pt x="17866" y="3026"/>
                  </a:lnTo>
                  <a:lnTo>
                    <a:pt x="1801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35" y="4215"/>
                  </a:lnTo>
                  <a:lnTo>
                    <a:pt x="18865" y="4435"/>
                  </a:lnTo>
                  <a:lnTo>
                    <a:pt x="18985" y="4654"/>
                  </a:lnTo>
                  <a:lnTo>
                    <a:pt x="19104" y="4884"/>
                  </a:lnTo>
                  <a:lnTo>
                    <a:pt x="19214" y="5114"/>
                  </a:lnTo>
                  <a:lnTo>
                    <a:pt x="19324" y="5353"/>
                  </a:lnTo>
                  <a:lnTo>
                    <a:pt x="19424" y="5593"/>
                  </a:lnTo>
                  <a:lnTo>
                    <a:pt x="19524" y="5843"/>
                  </a:lnTo>
                  <a:lnTo>
                    <a:pt x="19614" y="6092"/>
                  </a:lnTo>
                  <a:lnTo>
                    <a:pt x="19704" y="6352"/>
                  </a:lnTo>
                  <a:lnTo>
                    <a:pt x="19784" y="6622"/>
                  </a:lnTo>
                  <a:lnTo>
                    <a:pt x="19863" y="6881"/>
                  </a:lnTo>
                  <a:lnTo>
                    <a:pt x="19933" y="7161"/>
                  </a:lnTo>
                  <a:lnTo>
                    <a:pt x="20003" y="7440"/>
                  </a:lnTo>
                  <a:lnTo>
                    <a:pt x="20063" y="7720"/>
                  </a:lnTo>
                  <a:lnTo>
                    <a:pt x="20113" y="8010"/>
                  </a:lnTo>
                  <a:lnTo>
                    <a:pt x="20163" y="8309"/>
                  </a:lnTo>
                  <a:lnTo>
                    <a:pt x="20213" y="8609"/>
                  </a:lnTo>
                  <a:lnTo>
                    <a:pt x="20283" y="9218"/>
                  </a:lnTo>
                  <a:lnTo>
                    <a:pt x="20343" y="9857"/>
                  </a:lnTo>
                  <a:lnTo>
                    <a:pt x="20373" y="10506"/>
                  </a:lnTo>
                  <a:lnTo>
                    <a:pt x="20383" y="11185"/>
                  </a:lnTo>
                  <a:lnTo>
                    <a:pt x="20383" y="11185"/>
                  </a:lnTo>
                  <a:lnTo>
                    <a:pt x="20383" y="11455"/>
                  </a:lnTo>
                  <a:lnTo>
                    <a:pt x="20373" y="11745"/>
                  </a:lnTo>
                  <a:lnTo>
                    <a:pt x="20353" y="12054"/>
                  </a:lnTo>
                  <a:lnTo>
                    <a:pt x="20323" y="12384"/>
                  </a:lnTo>
                  <a:lnTo>
                    <a:pt x="20323" y="12384"/>
                  </a:lnTo>
                  <a:lnTo>
                    <a:pt x="20313" y="12703"/>
                  </a:lnTo>
                  <a:lnTo>
                    <a:pt x="20293" y="12993"/>
                  </a:lnTo>
                  <a:lnTo>
                    <a:pt x="20273" y="13262"/>
                  </a:lnTo>
                  <a:lnTo>
                    <a:pt x="20263" y="13522"/>
                  </a:lnTo>
                  <a:lnTo>
                    <a:pt x="6342" y="13522"/>
                  </a:lnTo>
                  <a:lnTo>
                    <a:pt x="6342" y="13522"/>
                  </a:lnTo>
                  <a:lnTo>
                    <a:pt x="6372" y="13752"/>
                  </a:lnTo>
                  <a:lnTo>
                    <a:pt x="6402" y="13972"/>
                  </a:lnTo>
                  <a:lnTo>
                    <a:pt x="6462" y="14191"/>
                  </a:lnTo>
                  <a:lnTo>
                    <a:pt x="6522" y="14401"/>
                  </a:lnTo>
                  <a:lnTo>
                    <a:pt x="6591" y="14621"/>
                  </a:lnTo>
                  <a:lnTo>
                    <a:pt x="6681" y="14830"/>
                  </a:lnTo>
                  <a:lnTo>
                    <a:pt x="6771" y="15030"/>
                  </a:lnTo>
                  <a:lnTo>
                    <a:pt x="6881" y="15230"/>
                  </a:lnTo>
                  <a:lnTo>
                    <a:pt x="7001" y="15420"/>
                  </a:lnTo>
                  <a:lnTo>
                    <a:pt x="7131" y="15609"/>
                  </a:lnTo>
                  <a:lnTo>
                    <a:pt x="7271" y="15789"/>
                  </a:lnTo>
                  <a:lnTo>
                    <a:pt x="7410" y="15959"/>
                  </a:lnTo>
                  <a:lnTo>
                    <a:pt x="7570" y="16119"/>
                  </a:lnTo>
                  <a:lnTo>
                    <a:pt x="7740" y="16268"/>
                  </a:lnTo>
                  <a:lnTo>
                    <a:pt x="7920" y="16418"/>
                  </a:lnTo>
                  <a:lnTo>
                    <a:pt x="8109" y="16548"/>
                  </a:lnTo>
                  <a:lnTo>
                    <a:pt x="8109" y="16548"/>
                  </a:lnTo>
                  <a:lnTo>
                    <a:pt x="8349" y="16698"/>
                  </a:lnTo>
                  <a:lnTo>
                    <a:pt x="8589" y="16828"/>
                  </a:lnTo>
                  <a:lnTo>
                    <a:pt x="8838" y="16957"/>
                  </a:lnTo>
                  <a:lnTo>
                    <a:pt x="9088" y="17077"/>
                  </a:lnTo>
                  <a:lnTo>
                    <a:pt x="9348" y="17177"/>
                  </a:lnTo>
                  <a:lnTo>
                    <a:pt x="9607" y="17277"/>
                  </a:lnTo>
                  <a:lnTo>
                    <a:pt x="9867" y="17367"/>
                  </a:lnTo>
                  <a:lnTo>
                    <a:pt x="10137" y="17437"/>
                  </a:lnTo>
                  <a:lnTo>
                    <a:pt x="10406" y="17507"/>
                  </a:lnTo>
                  <a:lnTo>
                    <a:pt x="10676" y="17567"/>
                  </a:lnTo>
                  <a:lnTo>
                    <a:pt x="10946" y="17617"/>
                  </a:lnTo>
                  <a:lnTo>
                    <a:pt x="11225" y="17647"/>
                  </a:lnTo>
                  <a:lnTo>
                    <a:pt x="11495" y="17676"/>
                  </a:lnTo>
                  <a:lnTo>
                    <a:pt x="11774" y="17686"/>
                  </a:lnTo>
                  <a:lnTo>
                    <a:pt x="12054" y="17696"/>
                  </a:lnTo>
                  <a:lnTo>
                    <a:pt x="12334" y="17686"/>
                  </a:lnTo>
                  <a:lnTo>
                    <a:pt x="12334" y="17686"/>
                  </a:lnTo>
                  <a:lnTo>
                    <a:pt x="12743" y="17686"/>
                  </a:lnTo>
                  <a:lnTo>
                    <a:pt x="13153" y="17666"/>
                  </a:lnTo>
                  <a:lnTo>
                    <a:pt x="13572" y="17647"/>
                  </a:lnTo>
                  <a:lnTo>
                    <a:pt x="13991" y="17617"/>
                  </a:lnTo>
                  <a:lnTo>
                    <a:pt x="14401" y="17567"/>
                  </a:lnTo>
                  <a:lnTo>
                    <a:pt x="14820" y="17527"/>
                  </a:lnTo>
                  <a:lnTo>
                    <a:pt x="15230" y="17467"/>
                  </a:lnTo>
                  <a:lnTo>
                    <a:pt x="15639" y="17407"/>
                  </a:lnTo>
                  <a:lnTo>
                    <a:pt x="15639" y="17407"/>
                  </a:lnTo>
                  <a:lnTo>
                    <a:pt x="15989" y="17337"/>
                  </a:lnTo>
                  <a:lnTo>
                    <a:pt x="16328" y="17257"/>
                  </a:lnTo>
                  <a:lnTo>
                    <a:pt x="16668" y="17167"/>
                  </a:lnTo>
                  <a:lnTo>
                    <a:pt x="17007" y="17067"/>
                  </a:lnTo>
                  <a:lnTo>
                    <a:pt x="17347" y="16947"/>
                  </a:lnTo>
                  <a:lnTo>
                    <a:pt x="17676" y="16828"/>
                  </a:lnTo>
                  <a:lnTo>
                    <a:pt x="18006" y="16698"/>
                  </a:lnTo>
                  <a:lnTo>
                    <a:pt x="18325" y="16548"/>
                  </a:lnTo>
                  <a:lnTo>
                    <a:pt x="19184" y="21571"/>
                  </a:lnTo>
                  <a:lnTo>
                    <a:pt x="19184" y="21571"/>
                  </a:lnTo>
                  <a:lnTo>
                    <a:pt x="19035" y="21651"/>
                  </a:lnTo>
                  <a:lnTo>
                    <a:pt x="18875" y="21721"/>
                  </a:lnTo>
                  <a:lnTo>
                    <a:pt x="18715" y="21791"/>
                  </a:lnTo>
                  <a:lnTo>
                    <a:pt x="18545" y="21851"/>
                  </a:lnTo>
                  <a:lnTo>
                    <a:pt x="18216" y="21961"/>
                  </a:lnTo>
                  <a:lnTo>
                    <a:pt x="17866" y="22090"/>
                  </a:lnTo>
                  <a:lnTo>
                    <a:pt x="17866" y="22090"/>
                  </a:lnTo>
                  <a:lnTo>
                    <a:pt x="17397" y="22210"/>
                  </a:lnTo>
                  <a:lnTo>
                    <a:pt x="16927" y="22330"/>
                  </a:lnTo>
                  <a:lnTo>
                    <a:pt x="16688" y="22380"/>
                  </a:lnTo>
                  <a:lnTo>
                    <a:pt x="16458" y="22420"/>
                  </a:lnTo>
                  <a:lnTo>
                    <a:pt x="16218" y="22460"/>
                  </a:lnTo>
                  <a:lnTo>
                    <a:pt x="15989" y="22490"/>
                  </a:lnTo>
                  <a:lnTo>
                    <a:pt x="15989" y="22490"/>
                  </a:lnTo>
                  <a:lnTo>
                    <a:pt x="14940" y="22660"/>
                  </a:lnTo>
                  <a:lnTo>
                    <a:pt x="13822" y="22829"/>
                  </a:lnTo>
                  <a:lnTo>
                    <a:pt x="13822" y="22829"/>
                  </a:lnTo>
                  <a:lnTo>
                    <a:pt x="13252" y="22869"/>
                  </a:lnTo>
                  <a:lnTo>
                    <a:pt x="12673" y="22909"/>
                  </a:lnTo>
                  <a:lnTo>
                    <a:pt x="12074" y="22929"/>
                  </a:lnTo>
                  <a:lnTo>
                    <a:pt x="11475" y="22939"/>
                  </a:lnTo>
                  <a:lnTo>
                    <a:pt x="11475" y="22939"/>
                  </a:lnTo>
                  <a:lnTo>
                    <a:pt x="11145" y="22949"/>
                  </a:lnTo>
                  <a:lnTo>
                    <a:pt x="10816" y="22949"/>
                  </a:lnTo>
                  <a:lnTo>
                    <a:pt x="10486" y="22939"/>
                  </a:lnTo>
                  <a:lnTo>
                    <a:pt x="10157" y="22919"/>
                  </a:lnTo>
                  <a:lnTo>
                    <a:pt x="9837" y="22899"/>
                  </a:lnTo>
                  <a:lnTo>
                    <a:pt x="9508" y="22859"/>
                  </a:lnTo>
                  <a:lnTo>
                    <a:pt x="9188" y="22819"/>
                  </a:lnTo>
                  <a:lnTo>
                    <a:pt x="8868" y="22769"/>
                  </a:lnTo>
                  <a:lnTo>
                    <a:pt x="8549" y="22710"/>
                  </a:lnTo>
                  <a:lnTo>
                    <a:pt x="8229" y="22650"/>
                  </a:lnTo>
                  <a:lnTo>
                    <a:pt x="7910" y="22570"/>
                  </a:lnTo>
                  <a:lnTo>
                    <a:pt x="7590" y="22490"/>
                  </a:lnTo>
                  <a:lnTo>
                    <a:pt x="7281" y="22400"/>
                  </a:lnTo>
                  <a:lnTo>
                    <a:pt x="6961" y="22310"/>
                  </a:lnTo>
                  <a:lnTo>
                    <a:pt x="6651" y="22200"/>
                  </a:lnTo>
                  <a:lnTo>
                    <a:pt x="6342" y="22090"/>
                  </a:lnTo>
                  <a:lnTo>
                    <a:pt x="6342" y="22090"/>
                  </a:lnTo>
                  <a:lnTo>
                    <a:pt x="6082" y="21991"/>
                  </a:lnTo>
                  <a:lnTo>
                    <a:pt x="5833" y="21881"/>
                  </a:lnTo>
                  <a:lnTo>
                    <a:pt x="5583" y="21771"/>
                  </a:lnTo>
                  <a:lnTo>
                    <a:pt x="5343" y="21651"/>
                  </a:lnTo>
                  <a:lnTo>
                    <a:pt x="5104" y="21521"/>
                  </a:lnTo>
                  <a:lnTo>
                    <a:pt x="4874" y="21391"/>
                  </a:lnTo>
                  <a:lnTo>
                    <a:pt x="4644" y="21252"/>
                  </a:lnTo>
                  <a:lnTo>
                    <a:pt x="4414" y="21112"/>
                  </a:lnTo>
                  <a:lnTo>
                    <a:pt x="4195" y="20962"/>
                  </a:lnTo>
                  <a:lnTo>
                    <a:pt x="3975" y="20802"/>
                  </a:lnTo>
                  <a:lnTo>
                    <a:pt x="3755" y="20642"/>
                  </a:lnTo>
                  <a:lnTo>
                    <a:pt x="3546" y="20473"/>
                  </a:lnTo>
                  <a:lnTo>
                    <a:pt x="3336" y="20303"/>
                  </a:lnTo>
                  <a:lnTo>
                    <a:pt x="3136" y="20123"/>
                  </a:lnTo>
                  <a:lnTo>
                    <a:pt x="2936" y="19933"/>
                  </a:lnTo>
                  <a:lnTo>
                    <a:pt x="2747" y="19744"/>
                  </a:lnTo>
                  <a:lnTo>
                    <a:pt x="2747" y="19744"/>
                  </a:lnTo>
                  <a:lnTo>
                    <a:pt x="2567" y="19554"/>
                  </a:lnTo>
                  <a:lnTo>
                    <a:pt x="2397" y="19354"/>
                  </a:lnTo>
                  <a:lnTo>
                    <a:pt x="2227" y="19144"/>
                  </a:lnTo>
                  <a:lnTo>
                    <a:pt x="2068" y="18935"/>
                  </a:lnTo>
                  <a:lnTo>
                    <a:pt x="1918" y="18725"/>
                  </a:lnTo>
                  <a:lnTo>
                    <a:pt x="1768" y="18505"/>
                  </a:lnTo>
                  <a:lnTo>
                    <a:pt x="1628" y="18276"/>
                  </a:lnTo>
                  <a:lnTo>
                    <a:pt x="1498" y="18056"/>
                  </a:lnTo>
                  <a:lnTo>
                    <a:pt x="1369" y="17826"/>
                  </a:lnTo>
                  <a:lnTo>
                    <a:pt x="1249" y="17597"/>
                  </a:lnTo>
                  <a:lnTo>
                    <a:pt x="1129" y="17357"/>
                  </a:lnTo>
                  <a:lnTo>
                    <a:pt x="1019" y="17117"/>
                  </a:lnTo>
                  <a:lnTo>
                    <a:pt x="909" y="16878"/>
                  </a:lnTo>
                  <a:lnTo>
                    <a:pt x="809" y="16638"/>
                  </a:lnTo>
                  <a:lnTo>
                    <a:pt x="630" y="16149"/>
                  </a:lnTo>
                  <a:lnTo>
                    <a:pt x="630" y="16149"/>
                  </a:lnTo>
                  <a:lnTo>
                    <a:pt x="490" y="15569"/>
                  </a:lnTo>
                  <a:lnTo>
                    <a:pt x="360" y="14990"/>
                  </a:lnTo>
                  <a:lnTo>
                    <a:pt x="260" y="14421"/>
                  </a:lnTo>
                  <a:lnTo>
                    <a:pt x="170" y="13842"/>
                  </a:lnTo>
                  <a:lnTo>
                    <a:pt x="100" y="13272"/>
                  </a:lnTo>
                  <a:lnTo>
                    <a:pt x="50" y="12703"/>
                  </a:lnTo>
                  <a:lnTo>
                    <a:pt x="10" y="12144"/>
                  </a:lnTo>
                  <a:lnTo>
                    <a:pt x="0" y="115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07;p466">
              <a:extLst>
                <a:ext uri="{FF2B5EF4-FFF2-40B4-BE49-F238E27FC236}">
                  <a16:creationId xmlns:a16="http://schemas.microsoft.com/office/drawing/2014/main" id="{340C0CC3-E3FE-C94E-A720-FDF415D60672}"/>
                </a:ext>
              </a:extLst>
            </p:cNvPr>
            <p:cNvSpPr/>
            <p:nvPr/>
          </p:nvSpPr>
          <p:spPr>
            <a:xfrm>
              <a:off x="6524025" y="2825275"/>
              <a:ext cx="202500" cy="105375"/>
            </a:xfrm>
            <a:custGeom>
              <a:avLst/>
              <a:gdLst/>
              <a:ahLst/>
              <a:cxnLst/>
              <a:rect l="l" t="t" r="r" b="b"/>
              <a:pathLst>
                <a:path w="8100" h="4215" fill="none" extrusionOk="0">
                  <a:moveTo>
                    <a:pt x="8100" y="4215"/>
                  </a:moveTo>
                  <a:lnTo>
                    <a:pt x="8100" y="4215"/>
                  </a:lnTo>
                  <a:lnTo>
                    <a:pt x="8100" y="4025"/>
                  </a:lnTo>
                  <a:lnTo>
                    <a:pt x="8080" y="3836"/>
                  </a:lnTo>
                  <a:lnTo>
                    <a:pt x="8060" y="3646"/>
                  </a:lnTo>
                  <a:lnTo>
                    <a:pt x="8030" y="3446"/>
                  </a:lnTo>
                  <a:lnTo>
                    <a:pt x="7980" y="3256"/>
                  </a:lnTo>
                  <a:lnTo>
                    <a:pt x="7940" y="3067"/>
                  </a:lnTo>
                  <a:lnTo>
                    <a:pt x="7820" y="2677"/>
                  </a:lnTo>
                  <a:lnTo>
                    <a:pt x="7820" y="2677"/>
                  </a:lnTo>
                  <a:lnTo>
                    <a:pt x="7770" y="2487"/>
                  </a:lnTo>
                  <a:lnTo>
                    <a:pt x="7700" y="2318"/>
                  </a:lnTo>
                  <a:lnTo>
                    <a:pt x="7630" y="2148"/>
                  </a:lnTo>
                  <a:lnTo>
                    <a:pt x="7541" y="1978"/>
                  </a:lnTo>
                  <a:lnTo>
                    <a:pt x="7441" y="1818"/>
                  </a:lnTo>
                  <a:lnTo>
                    <a:pt x="7341" y="1668"/>
                  </a:lnTo>
                  <a:lnTo>
                    <a:pt x="7131" y="1369"/>
                  </a:lnTo>
                  <a:lnTo>
                    <a:pt x="7131" y="1369"/>
                  </a:lnTo>
                  <a:lnTo>
                    <a:pt x="7001" y="1219"/>
                  </a:lnTo>
                  <a:lnTo>
                    <a:pt x="6861" y="1079"/>
                  </a:lnTo>
                  <a:lnTo>
                    <a:pt x="6722" y="939"/>
                  </a:lnTo>
                  <a:lnTo>
                    <a:pt x="6582" y="820"/>
                  </a:lnTo>
                  <a:lnTo>
                    <a:pt x="6422" y="700"/>
                  </a:lnTo>
                  <a:lnTo>
                    <a:pt x="6262" y="590"/>
                  </a:lnTo>
                  <a:lnTo>
                    <a:pt x="6103" y="490"/>
                  </a:lnTo>
                  <a:lnTo>
                    <a:pt x="5933" y="400"/>
                  </a:lnTo>
                  <a:lnTo>
                    <a:pt x="5933" y="400"/>
                  </a:lnTo>
                  <a:lnTo>
                    <a:pt x="5723" y="300"/>
                  </a:lnTo>
                  <a:lnTo>
                    <a:pt x="5503" y="210"/>
                  </a:lnTo>
                  <a:lnTo>
                    <a:pt x="5294" y="141"/>
                  </a:lnTo>
                  <a:lnTo>
                    <a:pt x="5074" y="91"/>
                  </a:lnTo>
                  <a:lnTo>
                    <a:pt x="4854" y="51"/>
                  </a:lnTo>
                  <a:lnTo>
                    <a:pt x="4625" y="21"/>
                  </a:lnTo>
                  <a:lnTo>
                    <a:pt x="4395" y="1"/>
                  </a:lnTo>
                  <a:lnTo>
                    <a:pt x="4165" y="1"/>
                  </a:lnTo>
                  <a:lnTo>
                    <a:pt x="4165" y="1"/>
                  </a:lnTo>
                  <a:lnTo>
                    <a:pt x="3935" y="1"/>
                  </a:lnTo>
                  <a:lnTo>
                    <a:pt x="3706" y="21"/>
                  </a:lnTo>
                  <a:lnTo>
                    <a:pt x="3476" y="51"/>
                  </a:lnTo>
                  <a:lnTo>
                    <a:pt x="3256" y="91"/>
                  </a:lnTo>
                  <a:lnTo>
                    <a:pt x="3037" y="141"/>
                  </a:lnTo>
                  <a:lnTo>
                    <a:pt x="2827" y="210"/>
                  </a:lnTo>
                  <a:lnTo>
                    <a:pt x="2607" y="300"/>
                  </a:lnTo>
                  <a:lnTo>
                    <a:pt x="2398" y="400"/>
                  </a:lnTo>
                  <a:lnTo>
                    <a:pt x="2398" y="400"/>
                  </a:lnTo>
                  <a:lnTo>
                    <a:pt x="2228" y="480"/>
                  </a:lnTo>
                  <a:lnTo>
                    <a:pt x="2058" y="580"/>
                  </a:lnTo>
                  <a:lnTo>
                    <a:pt x="1888" y="680"/>
                  </a:lnTo>
                  <a:lnTo>
                    <a:pt x="1728" y="790"/>
                  </a:lnTo>
                  <a:lnTo>
                    <a:pt x="1569" y="910"/>
                  </a:lnTo>
                  <a:lnTo>
                    <a:pt x="1419" y="1029"/>
                  </a:lnTo>
                  <a:lnTo>
                    <a:pt x="126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900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21" y="3067"/>
                  </a:lnTo>
                  <a:lnTo>
                    <a:pt x="131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100" y="42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08;p466">
              <a:extLst>
                <a:ext uri="{FF2B5EF4-FFF2-40B4-BE49-F238E27FC236}">
                  <a16:creationId xmlns:a16="http://schemas.microsoft.com/office/drawing/2014/main" id="{C022DDE3-C196-D94A-AAD3-E0B0D8BDC1EC}"/>
                </a:ext>
              </a:extLst>
            </p:cNvPr>
            <p:cNvSpPr/>
            <p:nvPr/>
          </p:nvSpPr>
          <p:spPr>
            <a:xfrm>
              <a:off x="5947075" y="2552650"/>
              <a:ext cx="361525" cy="716550"/>
            </a:xfrm>
            <a:custGeom>
              <a:avLst/>
              <a:gdLst/>
              <a:ahLst/>
              <a:cxnLst/>
              <a:rect l="l" t="t" r="r" b="b"/>
              <a:pathLst>
                <a:path w="14461" h="28662" fill="none" extrusionOk="0">
                  <a:moveTo>
                    <a:pt x="20" y="969"/>
                  </a:moveTo>
                  <a:lnTo>
                    <a:pt x="6182" y="1"/>
                  </a:lnTo>
                  <a:lnTo>
                    <a:pt x="6182" y="6392"/>
                  </a:lnTo>
                  <a:lnTo>
                    <a:pt x="13602" y="6392"/>
                  </a:lnTo>
                  <a:lnTo>
                    <a:pt x="13602" y="11525"/>
                  </a:lnTo>
                  <a:lnTo>
                    <a:pt x="6182" y="11525"/>
                  </a:lnTo>
                  <a:lnTo>
                    <a:pt x="6182" y="19174"/>
                  </a:lnTo>
                  <a:lnTo>
                    <a:pt x="6182" y="19174"/>
                  </a:lnTo>
                  <a:lnTo>
                    <a:pt x="6172" y="19384"/>
                  </a:lnTo>
                  <a:lnTo>
                    <a:pt x="6172" y="19584"/>
                  </a:lnTo>
                  <a:lnTo>
                    <a:pt x="6182" y="19784"/>
                  </a:lnTo>
                  <a:lnTo>
                    <a:pt x="6192" y="19983"/>
                  </a:lnTo>
                  <a:lnTo>
                    <a:pt x="6212" y="20193"/>
                  </a:lnTo>
                  <a:lnTo>
                    <a:pt x="6242" y="20393"/>
                  </a:lnTo>
                  <a:lnTo>
                    <a:pt x="6272" y="20583"/>
                  </a:lnTo>
                  <a:lnTo>
                    <a:pt x="6312" y="20782"/>
                  </a:lnTo>
                  <a:lnTo>
                    <a:pt x="6352" y="20982"/>
                  </a:lnTo>
                  <a:lnTo>
                    <a:pt x="6412" y="21172"/>
                  </a:lnTo>
                  <a:lnTo>
                    <a:pt x="6472" y="21361"/>
                  </a:lnTo>
                  <a:lnTo>
                    <a:pt x="6531" y="21541"/>
                  </a:lnTo>
                  <a:lnTo>
                    <a:pt x="6611" y="21731"/>
                  </a:lnTo>
                  <a:lnTo>
                    <a:pt x="6691" y="21911"/>
                  </a:lnTo>
                  <a:lnTo>
                    <a:pt x="6771" y="22090"/>
                  </a:lnTo>
                  <a:lnTo>
                    <a:pt x="6871" y="22260"/>
                  </a:lnTo>
                  <a:lnTo>
                    <a:pt x="6871" y="22260"/>
                  </a:lnTo>
                  <a:lnTo>
                    <a:pt x="6961" y="22390"/>
                  </a:lnTo>
                  <a:lnTo>
                    <a:pt x="7061" y="22520"/>
                  </a:lnTo>
                  <a:lnTo>
                    <a:pt x="7171" y="22640"/>
                  </a:lnTo>
                  <a:lnTo>
                    <a:pt x="7290" y="22750"/>
                  </a:lnTo>
                  <a:lnTo>
                    <a:pt x="7430" y="22849"/>
                  </a:lnTo>
                  <a:lnTo>
                    <a:pt x="7580" y="22949"/>
                  </a:lnTo>
                  <a:lnTo>
                    <a:pt x="7730" y="23029"/>
                  </a:lnTo>
                  <a:lnTo>
                    <a:pt x="7900" y="23109"/>
                  </a:lnTo>
                  <a:lnTo>
                    <a:pt x="8079" y="23179"/>
                  </a:lnTo>
                  <a:lnTo>
                    <a:pt x="8269" y="23239"/>
                  </a:lnTo>
                  <a:lnTo>
                    <a:pt x="8479" y="23289"/>
                  </a:lnTo>
                  <a:lnTo>
                    <a:pt x="8688" y="23329"/>
                  </a:lnTo>
                  <a:lnTo>
                    <a:pt x="8918" y="23359"/>
                  </a:lnTo>
                  <a:lnTo>
                    <a:pt x="9148" y="23379"/>
                  </a:lnTo>
                  <a:lnTo>
                    <a:pt x="9398" y="23399"/>
                  </a:lnTo>
                  <a:lnTo>
                    <a:pt x="9667" y="23399"/>
                  </a:lnTo>
                  <a:lnTo>
                    <a:pt x="9667" y="23399"/>
                  </a:lnTo>
                  <a:lnTo>
                    <a:pt x="10176" y="23389"/>
                  </a:lnTo>
                  <a:lnTo>
                    <a:pt x="10686" y="23359"/>
                  </a:lnTo>
                  <a:lnTo>
                    <a:pt x="11175" y="23309"/>
                  </a:lnTo>
                  <a:lnTo>
                    <a:pt x="11425" y="23269"/>
                  </a:lnTo>
                  <a:lnTo>
                    <a:pt x="11664" y="23229"/>
                  </a:lnTo>
                  <a:lnTo>
                    <a:pt x="11664" y="23229"/>
                  </a:lnTo>
                  <a:lnTo>
                    <a:pt x="11914" y="23189"/>
                  </a:lnTo>
                  <a:lnTo>
                    <a:pt x="12164" y="23129"/>
                  </a:lnTo>
                  <a:lnTo>
                    <a:pt x="12413" y="23079"/>
                  </a:lnTo>
                  <a:lnTo>
                    <a:pt x="12653" y="23019"/>
                  </a:lnTo>
                  <a:lnTo>
                    <a:pt x="13132" y="22879"/>
                  </a:lnTo>
                  <a:lnTo>
                    <a:pt x="13602" y="22720"/>
                  </a:lnTo>
                  <a:lnTo>
                    <a:pt x="14461" y="27513"/>
                  </a:lnTo>
                  <a:lnTo>
                    <a:pt x="14461" y="27513"/>
                  </a:lnTo>
                  <a:lnTo>
                    <a:pt x="14151" y="27633"/>
                  </a:lnTo>
                  <a:lnTo>
                    <a:pt x="13851" y="27753"/>
                  </a:lnTo>
                  <a:lnTo>
                    <a:pt x="13542" y="27853"/>
                  </a:lnTo>
                  <a:lnTo>
                    <a:pt x="13222" y="27952"/>
                  </a:lnTo>
                  <a:lnTo>
                    <a:pt x="12583" y="28142"/>
                  </a:lnTo>
                  <a:lnTo>
                    <a:pt x="11944" y="28312"/>
                  </a:lnTo>
                  <a:lnTo>
                    <a:pt x="11944" y="28312"/>
                  </a:lnTo>
                  <a:lnTo>
                    <a:pt x="11535" y="28392"/>
                  </a:lnTo>
                  <a:lnTo>
                    <a:pt x="11125" y="28462"/>
                  </a:lnTo>
                  <a:lnTo>
                    <a:pt x="10706" y="28522"/>
                  </a:lnTo>
                  <a:lnTo>
                    <a:pt x="10286" y="28572"/>
                  </a:lnTo>
                  <a:lnTo>
                    <a:pt x="9857" y="28602"/>
                  </a:lnTo>
                  <a:lnTo>
                    <a:pt x="9437" y="28632"/>
                  </a:lnTo>
                  <a:lnTo>
                    <a:pt x="9008" y="28651"/>
                  </a:lnTo>
                  <a:lnTo>
                    <a:pt x="8579" y="28651"/>
                  </a:lnTo>
                  <a:lnTo>
                    <a:pt x="8579" y="28651"/>
                  </a:lnTo>
                  <a:lnTo>
                    <a:pt x="8309" y="28661"/>
                  </a:lnTo>
                  <a:lnTo>
                    <a:pt x="8039" y="28661"/>
                  </a:lnTo>
                  <a:lnTo>
                    <a:pt x="7780" y="28651"/>
                  </a:lnTo>
                  <a:lnTo>
                    <a:pt x="7510" y="28642"/>
                  </a:lnTo>
                  <a:lnTo>
                    <a:pt x="7240" y="28622"/>
                  </a:lnTo>
                  <a:lnTo>
                    <a:pt x="6981" y="28592"/>
                  </a:lnTo>
                  <a:lnTo>
                    <a:pt x="6711" y="28562"/>
                  </a:lnTo>
                  <a:lnTo>
                    <a:pt x="6452" y="28522"/>
                  </a:lnTo>
                  <a:lnTo>
                    <a:pt x="6192" y="28482"/>
                  </a:lnTo>
                  <a:lnTo>
                    <a:pt x="5932" y="28422"/>
                  </a:lnTo>
                  <a:lnTo>
                    <a:pt x="5673" y="28362"/>
                  </a:lnTo>
                  <a:lnTo>
                    <a:pt x="5413" y="28302"/>
                  </a:lnTo>
                  <a:lnTo>
                    <a:pt x="5163" y="28222"/>
                  </a:lnTo>
                  <a:lnTo>
                    <a:pt x="4914" y="28142"/>
                  </a:lnTo>
                  <a:lnTo>
                    <a:pt x="4664" y="28062"/>
                  </a:lnTo>
                  <a:lnTo>
                    <a:pt x="4414" y="27972"/>
                  </a:lnTo>
                  <a:lnTo>
                    <a:pt x="4414" y="27972"/>
                  </a:lnTo>
                  <a:lnTo>
                    <a:pt x="4225" y="27893"/>
                  </a:lnTo>
                  <a:lnTo>
                    <a:pt x="4035" y="27803"/>
                  </a:lnTo>
                  <a:lnTo>
                    <a:pt x="3845" y="27713"/>
                  </a:lnTo>
                  <a:lnTo>
                    <a:pt x="3665" y="27613"/>
                  </a:lnTo>
                  <a:lnTo>
                    <a:pt x="3486" y="27513"/>
                  </a:lnTo>
                  <a:lnTo>
                    <a:pt x="3306" y="27403"/>
                  </a:lnTo>
                  <a:lnTo>
                    <a:pt x="3136" y="27293"/>
                  </a:lnTo>
                  <a:lnTo>
                    <a:pt x="2966" y="27174"/>
                  </a:lnTo>
                  <a:lnTo>
                    <a:pt x="2807" y="27054"/>
                  </a:lnTo>
                  <a:lnTo>
                    <a:pt x="2647" y="26924"/>
                  </a:lnTo>
                  <a:lnTo>
                    <a:pt x="2337" y="26664"/>
                  </a:lnTo>
                  <a:lnTo>
                    <a:pt x="2058" y="26375"/>
                  </a:lnTo>
                  <a:lnTo>
                    <a:pt x="1788" y="26085"/>
                  </a:lnTo>
                  <a:lnTo>
                    <a:pt x="1788" y="26085"/>
                  </a:lnTo>
                  <a:lnTo>
                    <a:pt x="1658" y="25925"/>
                  </a:lnTo>
                  <a:lnTo>
                    <a:pt x="1538" y="25755"/>
                  </a:lnTo>
                  <a:lnTo>
                    <a:pt x="1428" y="25586"/>
                  </a:lnTo>
                  <a:lnTo>
                    <a:pt x="1319" y="25416"/>
                  </a:lnTo>
                  <a:lnTo>
                    <a:pt x="1109" y="25056"/>
                  </a:lnTo>
                  <a:lnTo>
                    <a:pt x="919" y="24687"/>
                  </a:lnTo>
                  <a:lnTo>
                    <a:pt x="759" y="24307"/>
                  </a:lnTo>
                  <a:lnTo>
                    <a:pt x="610" y="23918"/>
                  </a:lnTo>
                  <a:lnTo>
                    <a:pt x="470" y="23519"/>
                  </a:lnTo>
                  <a:lnTo>
                    <a:pt x="360" y="23119"/>
                  </a:lnTo>
                  <a:lnTo>
                    <a:pt x="360" y="23119"/>
                  </a:lnTo>
                  <a:lnTo>
                    <a:pt x="260" y="22640"/>
                  </a:lnTo>
                  <a:lnTo>
                    <a:pt x="180" y="22160"/>
                  </a:lnTo>
                  <a:lnTo>
                    <a:pt x="110" y="21681"/>
                  </a:lnTo>
                  <a:lnTo>
                    <a:pt x="60" y="21202"/>
                  </a:lnTo>
                  <a:lnTo>
                    <a:pt x="20" y="20722"/>
                  </a:lnTo>
                  <a:lnTo>
                    <a:pt x="10" y="20243"/>
                  </a:lnTo>
                  <a:lnTo>
                    <a:pt x="0" y="19764"/>
                  </a:lnTo>
                  <a:lnTo>
                    <a:pt x="20" y="19294"/>
                  </a:lnTo>
                  <a:lnTo>
                    <a:pt x="20" y="9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09;p466">
              <a:extLst>
                <a:ext uri="{FF2B5EF4-FFF2-40B4-BE49-F238E27FC236}">
                  <a16:creationId xmlns:a16="http://schemas.microsoft.com/office/drawing/2014/main" id="{A901118E-A339-E24E-9944-FE541C4A15FD}"/>
                </a:ext>
              </a:extLst>
            </p:cNvPr>
            <p:cNvSpPr/>
            <p:nvPr/>
          </p:nvSpPr>
          <p:spPr>
            <a:xfrm>
              <a:off x="5323675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10" y="11585"/>
                  </a:moveTo>
                  <a:lnTo>
                    <a:pt x="10" y="11585"/>
                  </a:lnTo>
                  <a:lnTo>
                    <a:pt x="0" y="11265"/>
                  </a:lnTo>
                  <a:lnTo>
                    <a:pt x="10" y="10946"/>
                  </a:lnTo>
                  <a:lnTo>
                    <a:pt x="20" y="10616"/>
                  </a:lnTo>
                  <a:lnTo>
                    <a:pt x="40" y="10297"/>
                  </a:lnTo>
                  <a:lnTo>
                    <a:pt x="70" y="9977"/>
                  </a:lnTo>
                  <a:lnTo>
                    <a:pt x="100" y="9667"/>
                  </a:lnTo>
                  <a:lnTo>
                    <a:pt x="15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3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70" y="7470"/>
                  </a:lnTo>
                  <a:lnTo>
                    <a:pt x="659" y="7161"/>
                  </a:lnTo>
                  <a:lnTo>
                    <a:pt x="759" y="6861"/>
                  </a:lnTo>
                  <a:lnTo>
                    <a:pt x="869" y="6562"/>
                  </a:lnTo>
                  <a:lnTo>
                    <a:pt x="869" y="6562"/>
                  </a:lnTo>
                  <a:lnTo>
                    <a:pt x="96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28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7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206" y="2907"/>
                  </a:lnTo>
                  <a:lnTo>
                    <a:pt x="3206" y="2907"/>
                  </a:lnTo>
                  <a:lnTo>
                    <a:pt x="3575" y="2557"/>
                  </a:lnTo>
                  <a:lnTo>
                    <a:pt x="3765" y="2387"/>
                  </a:lnTo>
                  <a:lnTo>
                    <a:pt x="3955" y="2228"/>
                  </a:lnTo>
                  <a:lnTo>
                    <a:pt x="4155" y="2068"/>
                  </a:lnTo>
                  <a:lnTo>
                    <a:pt x="4344" y="1918"/>
                  </a:lnTo>
                  <a:lnTo>
                    <a:pt x="4544" y="1768"/>
                  </a:lnTo>
                  <a:lnTo>
                    <a:pt x="4754" y="1628"/>
                  </a:lnTo>
                  <a:lnTo>
                    <a:pt x="4964" y="1499"/>
                  </a:lnTo>
                  <a:lnTo>
                    <a:pt x="517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2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1" y="740"/>
                  </a:lnTo>
                  <a:lnTo>
                    <a:pt x="6511" y="740"/>
                  </a:lnTo>
                  <a:lnTo>
                    <a:pt x="6751" y="650"/>
                  </a:lnTo>
                  <a:lnTo>
                    <a:pt x="6991" y="560"/>
                  </a:lnTo>
                  <a:lnTo>
                    <a:pt x="7231" y="480"/>
                  </a:lnTo>
                  <a:lnTo>
                    <a:pt x="7470" y="410"/>
                  </a:lnTo>
                  <a:lnTo>
                    <a:pt x="7710" y="340"/>
                  </a:lnTo>
                  <a:lnTo>
                    <a:pt x="7950" y="280"/>
                  </a:lnTo>
                  <a:lnTo>
                    <a:pt x="8189" y="220"/>
                  </a:lnTo>
                  <a:lnTo>
                    <a:pt x="8439" y="170"/>
                  </a:lnTo>
                  <a:lnTo>
                    <a:pt x="8928" y="91"/>
                  </a:lnTo>
                  <a:lnTo>
                    <a:pt x="9418" y="41"/>
                  </a:lnTo>
                  <a:lnTo>
                    <a:pt x="990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5" y="11"/>
                  </a:lnTo>
                  <a:lnTo>
                    <a:pt x="1152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34" y="130"/>
                  </a:lnTo>
                  <a:lnTo>
                    <a:pt x="12593" y="180"/>
                  </a:lnTo>
                  <a:lnTo>
                    <a:pt x="12843" y="220"/>
                  </a:lnTo>
                  <a:lnTo>
                    <a:pt x="13102" y="280"/>
                  </a:lnTo>
                  <a:lnTo>
                    <a:pt x="13352" y="340"/>
                  </a:lnTo>
                  <a:lnTo>
                    <a:pt x="13602" y="400"/>
                  </a:lnTo>
                  <a:lnTo>
                    <a:pt x="13841" y="470"/>
                  </a:lnTo>
                  <a:lnTo>
                    <a:pt x="1408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7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29" y="1119"/>
                  </a:lnTo>
                  <a:lnTo>
                    <a:pt x="15639" y="1229"/>
                  </a:lnTo>
                  <a:lnTo>
                    <a:pt x="15849" y="1349"/>
                  </a:lnTo>
                  <a:lnTo>
                    <a:pt x="16048" y="1479"/>
                  </a:lnTo>
                  <a:lnTo>
                    <a:pt x="16248" y="1608"/>
                  </a:lnTo>
                  <a:lnTo>
                    <a:pt x="16448" y="1748"/>
                  </a:lnTo>
                  <a:lnTo>
                    <a:pt x="16638" y="1888"/>
                  </a:lnTo>
                  <a:lnTo>
                    <a:pt x="16827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67" y="2507"/>
                  </a:lnTo>
                  <a:lnTo>
                    <a:pt x="17536" y="2677"/>
                  </a:lnTo>
                  <a:lnTo>
                    <a:pt x="17706" y="2847"/>
                  </a:lnTo>
                  <a:lnTo>
                    <a:pt x="17706" y="2847"/>
                  </a:lnTo>
                  <a:lnTo>
                    <a:pt x="17866" y="3026"/>
                  </a:lnTo>
                  <a:lnTo>
                    <a:pt x="1802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45" y="4215"/>
                  </a:lnTo>
                  <a:lnTo>
                    <a:pt x="18865" y="4435"/>
                  </a:lnTo>
                  <a:lnTo>
                    <a:pt x="18994" y="4654"/>
                  </a:lnTo>
                  <a:lnTo>
                    <a:pt x="19114" y="4884"/>
                  </a:lnTo>
                  <a:lnTo>
                    <a:pt x="19224" y="5114"/>
                  </a:lnTo>
                  <a:lnTo>
                    <a:pt x="19334" y="5353"/>
                  </a:lnTo>
                  <a:lnTo>
                    <a:pt x="19434" y="5593"/>
                  </a:lnTo>
                  <a:lnTo>
                    <a:pt x="19534" y="5843"/>
                  </a:lnTo>
                  <a:lnTo>
                    <a:pt x="19624" y="6092"/>
                  </a:lnTo>
                  <a:lnTo>
                    <a:pt x="19703" y="6352"/>
                  </a:lnTo>
                  <a:lnTo>
                    <a:pt x="19793" y="6622"/>
                  </a:lnTo>
                  <a:lnTo>
                    <a:pt x="19863" y="6881"/>
                  </a:lnTo>
                  <a:lnTo>
                    <a:pt x="19933" y="7161"/>
                  </a:lnTo>
                  <a:lnTo>
                    <a:pt x="20003" y="7440"/>
                  </a:lnTo>
                  <a:lnTo>
                    <a:pt x="20063" y="7720"/>
                  </a:lnTo>
                  <a:lnTo>
                    <a:pt x="20123" y="8010"/>
                  </a:lnTo>
                  <a:lnTo>
                    <a:pt x="20173" y="8309"/>
                  </a:lnTo>
                  <a:lnTo>
                    <a:pt x="20213" y="8609"/>
                  </a:lnTo>
                  <a:lnTo>
                    <a:pt x="20293" y="9218"/>
                  </a:lnTo>
                  <a:lnTo>
                    <a:pt x="20343" y="9857"/>
                  </a:lnTo>
                  <a:lnTo>
                    <a:pt x="20373" y="10506"/>
                  </a:lnTo>
                  <a:lnTo>
                    <a:pt x="20383" y="11185"/>
                  </a:lnTo>
                  <a:lnTo>
                    <a:pt x="20383" y="11185"/>
                  </a:lnTo>
                  <a:lnTo>
                    <a:pt x="20383" y="11455"/>
                  </a:lnTo>
                  <a:lnTo>
                    <a:pt x="20383" y="11745"/>
                  </a:lnTo>
                  <a:lnTo>
                    <a:pt x="20363" y="12054"/>
                  </a:lnTo>
                  <a:lnTo>
                    <a:pt x="20333" y="12384"/>
                  </a:lnTo>
                  <a:lnTo>
                    <a:pt x="20333" y="12384"/>
                  </a:lnTo>
                  <a:lnTo>
                    <a:pt x="20293" y="12703"/>
                  </a:lnTo>
                  <a:lnTo>
                    <a:pt x="20283" y="12993"/>
                  </a:lnTo>
                  <a:lnTo>
                    <a:pt x="20273" y="13262"/>
                  </a:lnTo>
                  <a:lnTo>
                    <a:pt x="20273" y="13522"/>
                  </a:lnTo>
                  <a:lnTo>
                    <a:pt x="6292" y="13522"/>
                  </a:lnTo>
                  <a:lnTo>
                    <a:pt x="6292" y="13522"/>
                  </a:lnTo>
                  <a:lnTo>
                    <a:pt x="6312" y="13752"/>
                  </a:lnTo>
                  <a:lnTo>
                    <a:pt x="6352" y="13972"/>
                  </a:lnTo>
                  <a:lnTo>
                    <a:pt x="6402" y="14191"/>
                  </a:lnTo>
                  <a:lnTo>
                    <a:pt x="6472" y="14411"/>
                  </a:lnTo>
                  <a:lnTo>
                    <a:pt x="6541" y="14621"/>
                  </a:lnTo>
                  <a:lnTo>
                    <a:pt x="6631" y="14830"/>
                  </a:lnTo>
                  <a:lnTo>
                    <a:pt x="6721" y="15030"/>
                  </a:lnTo>
                  <a:lnTo>
                    <a:pt x="6831" y="15230"/>
                  </a:lnTo>
                  <a:lnTo>
                    <a:pt x="6951" y="15420"/>
                  </a:lnTo>
                  <a:lnTo>
                    <a:pt x="7071" y="15609"/>
                  </a:lnTo>
                  <a:lnTo>
                    <a:pt x="7211" y="15789"/>
                  </a:lnTo>
                  <a:lnTo>
                    <a:pt x="7360" y="15959"/>
                  </a:lnTo>
                  <a:lnTo>
                    <a:pt x="7520" y="16119"/>
                  </a:lnTo>
                  <a:lnTo>
                    <a:pt x="7690" y="16268"/>
                  </a:lnTo>
                  <a:lnTo>
                    <a:pt x="7870" y="16418"/>
                  </a:lnTo>
                  <a:lnTo>
                    <a:pt x="8059" y="16548"/>
                  </a:lnTo>
                  <a:lnTo>
                    <a:pt x="8059" y="16548"/>
                  </a:lnTo>
                  <a:lnTo>
                    <a:pt x="8299" y="16698"/>
                  </a:lnTo>
                  <a:lnTo>
                    <a:pt x="8539" y="16828"/>
                  </a:lnTo>
                  <a:lnTo>
                    <a:pt x="8788" y="16957"/>
                  </a:lnTo>
                  <a:lnTo>
                    <a:pt x="9038" y="17077"/>
                  </a:lnTo>
                  <a:lnTo>
                    <a:pt x="9298" y="17177"/>
                  </a:lnTo>
                  <a:lnTo>
                    <a:pt x="9557" y="17277"/>
                  </a:lnTo>
                  <a:lnTo>
                    <a:pt x="9817" y="17367"/>
                  </a:lnTo>
                  <a:lnTo>
                    <a:pt x="10087" y="17437"/>
                  </a:lnTo>
                  <a:lnTo>
                    <a:pt x="10356" y="17507"/>
                  </a:lnTo>
                  <a:lnTo>
                    <a:pt x="10626" y="17567"/>
                  </a:lnTo>
                  <a:lnTo>
                    <a:pt x="10896" y="17617"/>
                  </a:lnTo>
                  <a:lnTo>
                    <a:pt x="11175" y="17647"/>
                  </a:lnTo>
                  <a:lnTo>
                    <a:pt x="11445" y="17676"/>
                  </a:lnTo>
                  <a:lnTo>
                    <a:pt x="11724" y="17686"/>
                  </a:lnTo>
                  <a:lnTo>
                    <a:pt x="12004" y="17696"/>
                  </a:lnTo>
                  <a:lnTo>
                    <a:pt x="12284" y="17686"/>
                  </a:lnTo>
                  <a:lnTo>
                    <a:pt x="12284" y="17686"/>
                  </a:lnTo>
                  <a:lnTo>
                    <a:pt x="12693" y="17686"/>
                  </a:lnTo>
                  <a:lnTo>
                    <a:pt x="13102" y="17666"/>
                  </a:lnTo>
                  <a:lnTo>
                    <a:pt x="13522" y="17647"/>
                  </a:lnTo>
                  <a:lnTo>
                    <a:pt x="13931" y="17617"/>
                  </a:lnTo>
                  <a:lnTo>
                    <a:pt x="14351" y="17567"/>
                  </a:lnTo>
                  <a:lnTo>
                    <a:pt x="14770" y="17527"/>
                  </a:lnTo>
                  <a:lnTo>
                    <a:pt x="15180" y="17467"/>
                  </a:lnTo>
                  <a:lnTo>
                    <a:pt x="15589" y="17407"/>
                  </a:lnTo>
                  <a:lnTo>
                    <a:pt x="15589" y="17407"/>
                  </a:lnTo>
                  <a:lnTo>
                    <a:pt x="15939" y="17337"/>
                  </a:lnTo>
                  <a:lnTo>
                    <a:pt x="16278" y="17257"/>
                  </a:lnTo>
                  <a:lnTo>
                    <a:pt x="16618" y="17167"/>
                  </a:lnTo>
                  <a:lnTo>
                    <a:pt x="16957" y="17067"/>
                  </a:lnTo>
                  <a:lnTo>
                    <a:pt x="17307" y="16947"/>
                  </a:lnTo>
                  <a:lnTo>
                    <a:pt x="17646" y="16828"/>
                  </a:lnTo>
                  <a:lnTo>
                    <a:pt x="17986" y="16698"/>
                  </a:lnTo>
                  <a:lnTo>
                    <a:pt x="18335" y="16548"/>
                  </a:lnTo>
                  <a:lnTo>
                    <a:pt x="19184" y="21571"/>
                  </a:lnTo>
                  <a:lnTo>
                    <a:pt x="19184" y="21571"/>
                  </a:lnTo>
                  <a:lnTo>
                    <a:pt x="19034" y="21651"/>
                  </a:lnTo>
                  <a:lnTo>
                    <a:pt x="18875" y="21721"/>
                  </a:lnTo>
                  <a:lnTo>
                    <a:pt x="18715" y="21791"/>
                  </a:lnTo>
                  <a:lnTo>
                    <a:pt x="18555" y="21851"/>
                  </a:lnTo>
                  <a:lnTo>
                    <a:pt x="18216" y="21961"/>
                  </a:lnTo>
                  <a:lnTo>
                    <a:pt x="17876" y="22090"/>
                  </a:lnTo>
                  <a:lnTo>
                    <a:pt x="17876" y="22090"/>
                  </a:lnTo>
                  <a:lnTo>
                    <a:pt x="17407" y="22210"/>
                  </a:lnTo>
                  <a:lnTo>
                    <a:pt x="16937" y="22330"/>
                  </a:lnTo>
                  <a:lnTo>
                    <a:pt x="16698" y="22380"/>
                  </a:lnTo>
                  <a:lnTo>
                    <a:pt x="16458" y="22420"/>
                  </a:lnTo>
                  <a:lnTo>
                    <a:pt x="16228" y="22460"/>
                  </a:lnTo>
                  <a:lnTo>
                    <a:pt x="15989" y="22490"/>
                  </a:lnTo>
                  <a:lnTo>
                    <a:pt x="15989" y="22490"/>
                  </a:lnTo>
                  <a:lnTo>
                    <a:pt x="14950" y="22660"/>
                  </a:lnTo>
                  <a:lnTo>
                    <a:pt x="13822" y="22829"/>
                  </a:lnTo>
                  <a:lnTo>
                    <a:pt x="13822" y="22829"/>
                  </a:lnTo>
                  <a:lnTo>
                    <a:pt x="13252" y="22869"/>
                  </a:lnTo>
                  <a:lnTo>
                    <a:pt x="12673" y="22909"/>
                  </a:lnTo>
                  <a:lnTo>
                    <a:pt x="12084" y="22929"/>
                  </a:lnTo>
                  <a:lnTo>
                    <a:pt x="11485" y="22939"/>
                  </a:lnTo>
                  <a:lnTo>
                    <a:pt x="11485" y="22939"/>
                  </a:lnTo>
                  <a:lnTo>
                    <a:pt x="11155" y="22949"/>
                  </a:lnTo>
                  <a:lnTo>
                    <a:pt x="10826" y="22949"/>
                  </a:lnTo>
                  <a:lnTo>
                    <a:pt x="10496" y="22939"/>
                  </a:lnTo>
                  <a:lnTo>
                    <a:pt x="10166" y="22919"/>
                  </a:lnTo>
                  <a:lnTo>
                    <a:pt x="9837" y="22899"/>
                  </a:lnTo>
                  <a:lnTo>
                    <a:pt x="9517" y="22859"/>
                  </a:lnTo>
                  <a:lnTo>
                    <a:pt x="9188" y="22819"/>
                  </a:lnTo>
                  <a:lnTo>
                    <a:pt x="8868" y="22769"/>
                  </a:lnTo>
                  <a:lnTo>
                    <a:pt x="8549" y="22710"/>
                  </a:lnTo>
                  <a:lnTo>
                    <a:pt x="8229" y="22650"/>
                  </a:lnTo>
                  <a:lnTo>
                    <a:pt x="7910" y="22570"/>
                  </a:lnTo>
                  <a:lnTo>
                    <a:pt x="7600" y="22490"/>
                  </a:lnTo>
                  <a:lnTo>
                    <a:pt x="7280" y="22400"/>
                  </a:lnTo>
                  <a:lnTo>
                    <a:pt x="6971" y="22310"/>
                  </a:lnTo>
                  <a:lnTo>
                    <a:pt x="6651" y="22200"/>
                  </a:lnTo>
                  <a:lnTo>
                    <a:pt x="6342" y="22090"/>
                  </a:lnTo>
                  <a:lnTo>
                    <a:pt x="6342" y="22090"/>
                  </a:lnTo>
                  <a:lnTo>
                    <a:pt x="6092" y="21991"/>
                  </a:lnTo>
                  <a:lnTo>
                    <a:pt x="5842" y="21881"/>
                  </a:lnTo>
                  <a:lnTo>
                    <a:pt x="5593" y="21771"/>
                  </a:lnTo>
                  <a:lnTo>
                    <a:pt x="5353" y="21651"/>
                  </a:lnTo>
                  <a:lnTo>
                    <a:pt x="5113" y="21521"/>
                  </a:lnTo>
                  <a:lnTo>
                    <a:pt x="4874" y="21391"/>
                  </a:lnTo>
                  <a:lnTo>
                    <a:pt x="4644" y="21252"/>
                  </a:lnTo>
                  <a:lnTo>
                    <a:pt x="4414" y="21112"/>
                  </a:lnTo>
                  <a:lnTo>
                    <a:pt x="4195" y="20962"/>
                  </a:lnTo>
                  <a:lnTo>
                    <a:pt x="3975" y="20802"/>
                  </a:lnTo>
                  <a:lnTo>
                    <a:pt x="3765" y="20642"/>
                  </a:lnTo>
                  <a:lnTo>
                    <a:pt x="3556" y="20473"/>
                  </a:lnTo>
                  <a:lnTo>
                    <a:pt x="3346" y="20303"/>
                  </a:lnTo>
                  <a:lnTo>
                    <a:pt x="3146" y="20123"/>
                  </a:lnTo>
                  <a:lnTo>
                    <a:pt x="2946" y="19933"/>
                  </a:lnTo>
                  <a:lnTo>
                    <a:pt x="2747" y="19744"/>
                  </a:lnTo>
                  <a:lnTo>
                    <a:pt x="2747" y="19744"/>
                  </a:lnTo>
                  <a:lnTo>
                    <a:pt x="2567" y="19554"/>
                  </a:lnTo>
                  <a:lnTo>
                    <a:pt x="2397" y="19354"/>
                  </a:lnTo>
                  <a:lnTo>
                    <a:pt x="2237" y="19144"/>
                  </a:lnTo>
                  <a:lnTo>
                    <a:pt x="2078" y="18935"/>
                  </a:lnTo>
                  <a:lnTo>
                    <a:pt x="1918" y="18725"/>
                  </a:lnTo>
                  <a:lnTo>
                    <a:pt x="1778" y="18505"/>
                  </a:lnTo>
                  <a:lnTo>
                    <a:pt x="1638" y="18276"/>
                  </a:lnTo>
                  <a:lnTo>
                    <a:pt x="1498" y="18056"/>
                  </a:lnTo>
                  <a:lnTo>
                    <a:pt x="1369" y="17826"/>
                  </a:lnTo>
                  <a:lnTo>
                    <a:pt x="1249" y="17597"/>
                  </a:lnTo>
                  <a:lnTo>
                    <a:pt x="1129" y="17357"/>
                  </a:lnTo>
                  <a:lnTo>
                    <a:pt x="1019" y="17117"/>
                  </a:lnTo>
                  <a:lnTo>
                    <a:pt x="919" y="16878"/>
                  </a:lnTo>
                  <a:lnTo>
                    <a:pt x="819" y="16638"/>
                  </a:lnTo>
                  <a:lnTo>
                    <a:pt x="639" y="16149"/>
                  </a:lnTo>
                  <a:lnTo>
                    <a:pt x="639" y="16149"/>
                  </a:lnTo>
                  <a:lnTo>
                    <a:pt x="480" y="15569"/>
                  </a:lnTo>
                  <a:lnTo>
                    <a:pt x="340" y="14990"/>
                  </a:lnTo>
                  <a:lnTo>
                    <a:pt x="220" y="14421"/>
                  </a:lnTo>
                  <a:lnTo>
                    <a:pt x="130" y="13842"/>
                  </a:lnTo>
                  <a:lnTo>
                    <a:pt x="60" y="13272"/>
                  </a:lnTo>
                  <a:lnTo>
                    <a:pt x="40" y="12993"/>
                  </a:lnTo>
                  <a:lnTo>
                    <a:pt x="20" y="12703"/>
                  </a:lnTo>
                  <a:lnTo>
                    <a:pt x="10" y="12424"/>
                  </a:lnTo>
                  <a:lnTo>
                    <a:pt x="0" y="12144"/>
                  </a:lnTo>
                  <a:lnTo>
                    <a:pt x="0" y="11864"/>
                  </a:lnTo>
                  <a:lnTo>
                    <a:pt x="10" y="115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10;p466">
              <a:extLst>
                <a:ext uri="{FF2B5EF4-FFF2-40B4-BE49-F238E27FC236}">
                  <a16:creationId xmlns:a16="http://schemas.microsoft.com/office/drawing/2014/main" id="{EFE50FA6-7BCA-C94D-9F73-91354F6687FD}"/>
                </a:ext>
              </a:extLst>
            </p:cNvPr>
            <p:cNvSpPr/>
            <p:nvPr/>
          </p:nvSpPr>
          <p:spPr>
            <a:xfrm>
              <a:off x="5483700" y="2825275"/>
              <a:ext cx="201250" cy="105375"/>
            </a:xfrm>
            <a:custGeom>
              <a:avLst/>
              <a:gdLst/>
              <a:ahLst/>
              <a:cxnLst/>
              <a:rect l="l" t="t" r="r" b="b"/>
              <a:pathLst>
                <a:path w="8050" h="4215" fill="none" extrusionOk="0">
                  <a:moveTo>
                    <a:pt x="8050" y="4215"/>
                  </a:moveTo>
                  <a:lnTo>
                    <a:pt x="8050" y="4215"/>
                  </a:lnTo>
                  <a:lnTo>
                    <a:pt x="8040" y="4025"/>
                  </a:lnTo>
                  <a:lnTo>
                    <a:pt x="8030" y="3836"/>
                  </a:lnTo>
                  <a:lnTo>
                    <a:pt x="8000" y="3646"/>
                  </a:lnTo>
                  <a:lnTo>
                    <a:pt x="7970" y="3446"/>
                  </a:lnTo>
                  <a:lnTo>
                    <a:pt x="7930" y="3256"/>
                  </a:lnTo>
                  <a:lnTo>
                    <a:pt x="7880" y="3067"/>
                  </a:lnTo>
                  <a:lnTo>
                    <a:pt x="7760" y="2677"/>
                  </a:lnTo>
                  <a:lnTo>
                    <a:pt x="7760" y="2677"/>
                  </a:lnTo>
                  <a:lnTo>
                    <a:pt x="7710" y="2487"/>
                  </a:lnTo>
                  <a:lnTo>
                    <a:pt x="7650" y="2318"/>
                  </a:lnTo>
                  <a:lnTo>
                    <a:pt x="7570" y="2148"/>
                  </a:lnTo>
                  <a:lnTo>
                    <a:pt x="7480" y="1978"/>
                  </a:lnTo>
                  <a:lnTo>
                    <a:pt x="7391" y="1818"/>
                  </a:lnTo>
                  <a:lnTo>
                    <a:pt x="7291" y="1668"/>
                  </a:lnTo>
                  <a:lnTo>
                    <a:pt x="7081" y="1369"/>
                  </a:lnTo>
                  <a:lnTo>
                    <a:pt x="7081" y="1369"/>
                  </a:lnTo>
                  <a:lnTo>
                    <a:pt x="6951" y="1219"/>
                  </a:lnTo>
                  <a:lnTo>
                    <a:pt x="6811" y="1079"/>
                  </a:lnTo>
                  <a:lnTo>
                    <a:pt x="6672" y="939"/>
                  </a:lnTo>
                  <a:lnTo>
                    <a:pt x="6522" y="820"/>
                  </a:lnTo>
                  <a:lnTo>
                    <a:pt x="6372" y="700"/>
                  </a:lnTo>
                  <a:lnTo>
                    <a:pt x="6212" y="590"/>
                  </a:lnTo>
                  <a:lnTo>
                    <a:pt x="6052" y="490"/>
                  </a:lnTo>
                  <a:lnTo>
                    <a:pt x="5883" y="400"/>
                  </a:lnTo>
                  <a:lnTo>
                    <a:pt x="5883" y="400"/>
                  </a:lnTo>
                  <a:lnTo>
                    <a:pt x="5663" y="300"/>
                  </a:lnTo>
                  <a:lnTo>
                    <a:pt x="5453" y="210"/>
                  </a:lnTo>
                  <a:lnTo>
                    <a:pt x="5233" y="141"/>
                  </a:lnTo>
                  <a:lnTo>
                    <a:pt x="5014" y="91"/>
                  </a:lnTo>
                  <a:lnTo>
                    <a:pt x="4794" y="51"/>
                  </a:lnTo>
                  <a:lnTo>
                    <a:pt x="4574" y="21"/>
                  </a:lnTo>
                  <a:lnTo>
                    <a:pt x="4345" y="1"/>
                  </a:lnTo>
                  <a:lnTo>
                    <a:pt x="4115" y="1"/>
                  </a:lnTo>
                  <a:lnTo>
                    <a:pt x="4115" y="1"/>
                  </a:lnTo>
                  <a:lnTo>
                    <a:pt x="3875" y="1"/>
                  </a:lnTo>
                  <a:lnTo>
                    <a:pt x="3646" y="21"/>
                  </a:lnTo>
                  <a:lnTo>
                    <a:pt x="3426" y="51"/>
                  </a:lnTo>
                  <a:lnTo>
                    <a:pt x="3206" y="91"/>
                  </a:lnTo>
                  <a:lnTo>
                    <a:pt x="2987" y="141"/>
                  </a:lnTo>
                  <a:lnTo>
                    <a:pt x="2767" y="210"/>
                  </a:lnTo>
                  <a:lnTo>
                    <a:pt x="2557" y="300"/>
                  </a:lnTo>
                  <a:lnTo>
                    <a:pt x="2337" y="400"/>
                  </a:lnTo>
                  <a:lnTo>
                    <a:pt x="2337" y="400"/>
                  </a:lnTo>
                  <a:lnTo>
                    <a:pt x="2168" y="480"/>
                  </a:lnTo>
                  <a:lnTo>
                    <a:pt x="2008" y="580"/>
                  </a:lnTo>
                  <a:lnTo>
                    <a:pt x="1848" y="680"/>
                  </a:lnTo>
                  <a:lnTo>
                    <a:pt x="1698" y="790"/>
                  </a:lnTo>
                  <a:lnTo>
                    <a:pt x="1549" y="910"/>
                  </a:lnTo>
                  <a:lnTo>
                    <a:pt x="1409" y="1029"/>
                  </a:lnTo>
                  <a:lnTo>
                    <a:pt x="126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899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30" y="3067"/>
                  </a:lnTo>
                  <a:lnTo>
                    <a:pt x="130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050" y="42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11;p466">
              <a:extLst>
                <a:ext uri="{FF2B5EF4-FFF2-40B4-BE49-F238E27FC236}">
                  <a16:creationId xmlns:a16="http://schemas.microsoft.com/office/drawing/2014/main" id="{6C29FC7E-6170-0740-89CF-C3397510ECCF}"/>
                </a:ext>
              </a:extLst>
            </p:cNvPr>
            <p:cNvSpPr/>
            <p:nvPr/>
          </p:nvSpPr>
          <p:spPr>
            <a:xfrm>
              <a:off x="4738725" y="2699450"/>
              <a:ext cx="468125" cy="555275"/>
            </a:xfrm>
            <a:custGeom>
              <a:avLst/>
              <a:gdLst/>
              <a:ahLst/>
              <a:cxnLst/>
              <a:rect l="l" t="t" r="r" b="b"/>
              <a:pathLst>
                <a:path w="18725" h="22211" fill="none" extrusionOk="0">
                  <a:moveTo>
                    <a:pt x="0" y="1259"/>
                  </a:moveTo>
                  <a:lnTo>
                    <a:pt x="0" y="1259"/>
                  </a:lnTo>
                  <a:lnTo>
                    <a:pt x="500" y="1139"/>
                  </a:lnTo>
                  <a:lnTo>
                    <a:pt x="999" y="1019"/>
                  </a:lnTo>
                  <a:lnTo>
                    <a:pt x="1498" y="899"/>
                  </a:lnTo>
                  <a:lnTo>
                    <a:pt x="2008" y="790"/>
                  </a:lnTo>
                  <a:lnTo>
                    <a:pt x="3026" y="590"/>
                  </a:lnTo>
                  <a:lnTo>
                    <a:pt x="4055" y="410"/>
                  </a:lnTo>
                  <a:lnTo>
                    <a:pt x="4055" y="410"/>
                  </a:lnTo>
                  <a:lnTo>
                    <a:pt x="4704" y="310"/>
                  </a:lnTo>
                  <a:lnTo>
                    <a:pt x="5353" y="220"/>
                  </a:lnTo>
                  <a:lnTo>
                    <a:pt x="6002" y="150"/>
                  </a:lnTo>
                  <a:lnTo>
                    <a:pt x="6651" y="101"/>
                  </a:lnTo>
                  <a:lnTo>
                    <a:pt x="7310" y="61"/>
                  </a:lnTo>
                  <a:lnTo>
                    <a:pt x="7959" y="31"/>
                  </a:lnTo>
                  <a:lnTo>
                    <a:pt x="8609" y="11"/>
                  </a:lnTo>
                  <a:lnTo>
                    <a:pt x="9248" y="11"/>
                  </a:lnTo>
                  <a:lnTo>
                    <a:pt x="9248" y="11"/>
                  </a:lnTo>
                  <a:lnTo>
                    <a:pt x="9537" y="1"/>
                  </a:lnTo>
                  <a:lnTo>
                    <a:pt x="9827" y="1"/>
                  </a:lnTo>
                  <a:lnTo>
                    <a:pt x="10116" y="11"/>
                  </a:lnTo>
                  <a:lnTo>
                    <a:pt x="10406" y="31"/>
                  </a:lnTo>
                  <a:lnTo>
                    <a:pt x="10696" y="51"/>
                  </a:lnTo>
                  <a:lnTo>
                    <a:pt x="10985" y="81"/>
                  </a:lnTo>
                  <a:lnTo>
                    <a:pt x="11265" y="120"/>
                  </a:lnTo>
                  <a:lnTo>
                    <a:pt x="11555" y="160"/>
                  </a:lnTo>
                  <a:lnTo>
                    <a:pt x="11844" y="210"/>
                  </a:lnTo>
                  <a:lnTo>
                    <a:pt x="12124" y="270"/>
                  </a:lnTo>
                  <a:lnTo>
                    <a:pt x="12413" y="340"/>
                  </a:lnTo>
                  <a:lnTo>
                    <a:pt x="12693" y="410"/>
                  </a:lnTo>
                  <a:lnTo>
                    <a:pt x="13262" y="570"/>
                  </a:lnTo>
                  <a:lnTo>
                    <a:pt x="13821" y="750"/>
                  </a:lnTo>
                  <a:lnTo>
                    <a:pt x="13821" y="750"/>
                  </a:lnTo>
                  <a:lnTo>
                    <a:pt x="14031" y="830"/>
                  </a:lnTo>
                  <a:lnTo>
                    <a:pt x="14241" y="909"/>
                  </a:lnTo>
                  <a:lnTo>
                    <a:pt x="14451" y="999"/>
                  </a:lnTo>
                  <a:lnTo>
                    <a:pt x="14650" y="1099"/>
                  </a:lnTo>
                  <a:lnTo>
                    <a:pt x="14850" y="1209"/>
                  </a:lnTo>
                  <a:lnTo>
                    <a:pt x="15040" y="1319"/>
                  </a:lnTo>
                  <a:lnTo>
                    <a:pt x="15240" y="1429"/>
                  </a:lnTo>
                  <a:lnTo>
                    <a:pt x="15419" y="1559"/>
                  </a:lnTo>
                  <a:lnTo>
                    <a:pt x="15609" y="1678"/>
                  </a:lnTo>
                  <a:lnTo>
                    <a:pt x="15779" y="1818"/>
                  </a:lnTo>
                  <a:lnTo>
                    <a:pt x="15959" y="1958"/>
                  </a:lnTo>
                  <a:lnTo>
                    <a:pt x="16118" y="2108"/>
                  </a:lnTo>
                  <a:lnTo>
                    <a:pt x="16278" y="2258"/>
                  </a:lnTo>
                  <a:lnTo>
                    <a:pt x="16438" y="2417"/>
                  </a:lnTo>
                  <a:lnTo>
                    <a:pt x="16588" y="2577"/>
                  </a:lnTo>
                  <a:lnTo>
                    <a:pt x="16727" y="2747"/>
                  </a:lnTo>
                  <a:lnTo>
                    <a:pt x="16727" y="2747"/>
                  </a:lnTo>
                  <a:lnTo>
                    <a:pt x="16867" y="2917"/>
                  </a:lnTo>
                  <a:lnTo>
                    <a:pt x="16997" y="3096"/>
                  </a:lnTo>
                  <a:lnTo>
                    <a:pt x="17117" y="3276"/>
                  </a:lnTo>
                  <a:lnTo>
                    <a:pt x="17247" y="3466"/>
                  </a:lnTo>
                  <a:lnTo>
                    <a:pt x="17357" y="3646"/>
                  </a:lnTo>
                  <a:lnTo>
                    <a:pt x="17466" y="3835"/>
                  </a:lnTo>
                  <a:lnTo>
                    <a:pt x="17566" y="4035"/>
                  </a:lnTo>
                  <a:lnTo>
                    <a:pt x="17666" y="4235"/>
                  </a:lnTo>
                  <a:lnTo>
                    <a:pt x="17856" y="4634"/>
                  </a:lnTo>
                  <a:lnTo>
                    <a:pt x="18016" y="5044"/>
                  </a:lnTo>
                  <a:lnTo>
                    <a:pt x="18156" y="5463"/>
                  </a:lnTo>
                  <a:lnTo>
                    <a:pt x="18265" y="5883"/>
                  </a:lnTo>
                  <a:lnTo>
                    <a:pt x="18265" y="5883"/>
                  </a:lnTo>
                  <a:lnTo>
                    <a:pt x="18385" y="6382"/>
                  </a:lnTo>
                  <a:lnTo>
                    <a:pt x="18485" y="6881"/>
                  </a:lnTo>
                  <a:lnTo>
                    <a:pt x="18565" y="7381"/>
                  </a:lnTo>
                  <a:lnTo>
                    <a:pt x="18625" y="7890"/>
                  </a:lnTo>
                  <a:lnTo>
                    <a:pt x="18675" y="8399"/>
                  </a:lnTo>
                  <a:lnTo>
                    <a:pt x="18705" y="8908"/>
                  </a:lnTo>
                  <a:lnTo>
                    <a:pt x="18725" y="9428"/>
                  </a:lnTo>
                  <a:lnTo>
                    <a:pt x="18725" y="9937"/>
                  </a:lnTo>
                  <a:lnTo>
                    <a:pt x="18725" y="22210"/>
                  </a:lnTo>
                  <a:lnTo>
                    <a:pt x="12623" y="22210"/>
                  </a:lnTo>
                  <a:lnTo>
                    <a:pt x="12623" y="10736"/>
                  </a:lnTo>
                  <a:lnTo>
                    <a:pt x="12623" y="10736"/>
                  </a:lnTo>
                  <a:lnTo>
                    <a:pt x="12613" y="10366"/>
                  </a:lnTo>
                  <a:lnTo>
                    <a:pt x="12603" y="10017"/>
                  </a:lnTo>
                  <a:lnTo>
                    <a:pt x="12593" y="9677"/>
                  </a:lnTo>
                  <a:lnTo>
                    <a:pt x="12563" y="9358"/>
                  </a:lnTo>
                  <a:lnTo>
                    <a:pt x="12533" y="9048"/>
                  </a:lnTo>
                  <a:lnTo>
                    <a:pt x="12503" y="8749"/>
                  </a:lnTo>
                  <a:lnTo>
                    <a:pt x="12463" y="8469"/>
                  </a:lnTo>
                  <a:lnTo>
                    <a:pt x="12413" y="8199"/>
                  </a:lnTo>
                  <a:lnTo>
                    <a:pt x="12353" y="7940"/>
                  </a:lnTo>
                  <a:lnTo>
                    <a:pt x="12294" y="7700"/>
                  </a:lnTo>
                  <a:lnTo>
                    <a:pt x="12234" y="7470"/>
                  </a:lnTo>
                  <a:lnTo>
                    <a:pt x="12164" y="7251"/>
                  </a:lnTo>
                  <a:lnTo>
                    <a:pt x="12084" y="7051"/>
                  </a:lnTo>
                  <a:lnTo>
                    <a:pt x="12004" y="6861"/>
                  </a:lnTo>
                  <a:lnTo>
                    <a:pt x="11914" y="6682"/>
                  </a:lnTo>
                  <a:lnTo>
                    <a:pt x="11824" y="6512"/>
                  </a:lnTo>
                  <a:lnTo>
                    <a:pt x="11824" y="6512"/>
                  </a:lnTo>
                  <a:lnTo>
                    <a:pt x="11714" y="6372"/>
                  </a:lnTo>
                  <a:lnTo>
                    <a:pt x="11604" y="6232"/>
                  </a:lnTo>
                  <a:lnTo>
                    <a:pt x="11485" y="6102"/>
                  </a:lnTo>
                  <a:lnTo>
                    <a:pt x="11345" y="5982"/>
                  </a:lnTo>
                  <a:lnTo>
                    <a:pt x="11205" y="5873"/>
                  </a:lnTo>
                  <a:lnTo>
                    <a:pt x="11045" y="5763"/>
                  </a:lnTo>
                  <a:lnTo>
                    <a:pt x="10885" y="5673"/>
                  </a:lnTo>
                  <a:lnTo>
                    <a:pt x="10706" y="5583"/>
                  </a:lnTo>
                  <a:lnTo>
                    <a:pt x="10516" y="5513"/>
                  </a:lnTo>
                  <a:lnTo>
                    <a:pt x="10326" y="5443"/>
                  </a:lnTo>
                  <a:lnTo>
                    <a:pt x="10116" y="5383"/>
                  </a:lnTo>
                  <a:lnTo>
                    <a:pt x="9897" y="5343"/>
                  </a:lnTo>
                  <a:lnTo>
                    <a:pt x="9667" y="5303"/>
                  </a:lnTo>
                  <a:lnTo>
                    <a:pt x="9417" y="5283"/>
                  </a:lnTo>
                  <a:lnTo>
                    <a:pt x="9168" y="5263"/>
                  </a:lnTo>
                  <a:lnTo>
                    <a:pt x="8908" y="5253"/>
                  </a:lnTo>
                  <a:lnTo>
                    <a:pt x="8908" y="5253"/>
                  </a:lnTo>
                  <a:lnTo>
                    <a:pt x="8569" y="5253"/>
                  </a:lnTo>
                  <a:lnTo>
                    <a:pt x="8219" y="5263"/>
                  </a:lnTo>
                  <a:lnTo>
                    <a:pt x="7860" y="5283"/>
                  </a:lnTo>
                  <a:lnTo>
                    <a:pt x="7480" y="5313"/>
                  </a:lnTo>
                  <a:lnTo>
                    <a:pt x="7480" y="5313"/>
                  </a:lnTo>
                  <a:lnTo>
                    <a:pt x="7121" y="5323"/>
                  </a:lnTo>
                  <a:lnTo>
                    <a:pt x="6781" y="5353"/>
                  </a:lnTo>
                  <a:lnTo>
                    <a:pt x="6471" y="5383"/>
                  </a:lnTo>
                  <a:lnTo>
                    <a:pt x="6172" y="5433"/>
                  </a:lnTo>
                  <a:lnTo>
                    <a:pt x="6172" y="22210"/>
                  </a:lnTo>
                  <a:lnTo>
                    <a:pt x="0" y="22210"/>
                  </a:lnTo>
                  <a:lnTo>
                    <a:pt x="0" y="12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12;p466">
              <a:extLst>
                <a:ext uri="{FF2B5EF4-FFF2-40B4-BE49-F238E27FC236}">
                  <a16:creationId xmlns:a16="http://schemas.microsoft.com/office/drawing/2014/main" id="{95549230-CF1B-5245-9916-A715D8B8FEB3}"/>
                </a:ext>
              </a:extLst>
            </p:cNvPr>
            <p:cNvSpPr/>
            <p:nvPr/>
          </p:nvSpPr>
          <p:spPr>
            <a:xfrm>
              <a:off x="4302075" y="2700700"/>
              <a:ext cx="354025" cy="556775"/>
            </a:xfrm>
            <a:custGeom>
              <a:avLst/>
              <a:gdLst/>
              <a:ahLst/>
              <a:cxnLst/>
              <a:rect l="l" t="t" r="r" b="b"/>
              <a:pathLst>
                <a:path w="14161" h="22271" fill="none" extrusionOk="0">
                  <a:moveTo>
                    <a:pt x="13132" y="5952"/>
                  </a:moveTo>
                  <a:lnTo>
                    <a:pt x="13132" y="5952"/>
                  </a:lnTo>
                  <a:lnTo>
                    <a:pt x="12693" y="5853"/>
                  </a:lnTo>
                  <a:lnTo>
                    <a:pt x="12223" y="5753"/>
                  </a:lnTo>
                  <a:lnTo>
                    <a:pt x="11724" y="5643"/>
                  </a:lnTo>
                  <a:lnTo>
                    <a:pt x="11464" y="5593"/>
                  </a:lnTo>
                  <a:lnTo>
                    <a:pt x="11195" y="5553"/>
                  </a:lnTo>
                  <a:lnTo>
                    <a:pt x="11195" y="5553"/>
                  </a:lnTo>
                  <a:lnTo>
                    <a:pt x="10895" y="5493"/>
                  </a:lnTo>
                  <a:lnTo>
                    <a:pt x="10596" y="5443"/>
                  </a:lnTo>
                  <a:lnTo>
                    <a:pt x="10296" y="5403"/>
                  </a:lnTo>
                  <a:lnTo>
                    <a:pt x="9997" y="5373"/>
                  </a:lnTo>
                  <a:lnTo>
                    <a:pt x="9697" y="5353"/>
                  </a:lnTo>
                  <a:lnTo>
                    <a:pt x="9397" y="5333"/>
                  </a:lnTo>
                  <a:lnTo>
                    <a:pt x="9098" y="5323"/>
                  </a:lnTo>
                  <a:lnTo>
                    <a:pt x="8798" y="5323"/>
                  </a:lnTo>
                  <a:lnTo>
                    <a:pt x="8798" y="5323"/>
                  </a:lnTo>
                  <a:lnTo>
                    <a:pt x="8449" y="5333"/>
                  </a:lnTo>
                  <a:lnTo>
                    <a:pt x="8099" y="5353"/>
                  </a:lnTo>
                  <a:lnTo>
                    <a:pt x="7370" y="5433"/>
                  </a:lnTo>
                  <a:lnTo>
                    <a:pt x="7370" y="5433"/>
                  </a:lnTo>
                  <a:lnTo>
                    <a:pt x="7070" y="5483"/>
                  </a:lnTo>
                  <a:lnTo>
                    <a:pt x="6771" y="5533"/>
                  </a:lnTo>
                  <a:lnTo>
                    <a:pt x="6471" y="5593"/>
                  </a:lnTo>
                  <a:lnTo>
                    <a:pt x="6172" y="5663"/>
                  </a:lnTo>
                  <a:lnTo>
                    <a:pt x="6172" y="22270"/>
                  </a:lnTo>
                  <a:lnTo>
                    <a:pt x="0" y="22270"/>
                  </a:lnTo>
                  <a:lnTo>
                    <a:pt x="0" y="1608"/>
                  </a:lnTo>
                  <a:lnTo>
                    <a:pt x="0" y="1608"/>
                  </a:lnTo>
                  <a:lnTo>
                    <a:pt x="479" y="1449"/>
                  </a:lnTo>
                  <a:lnTo>
                    <a:pt x="959" y="1289"/>
                  </a:lnTo>
                  <a:lnTo>
                    <a:pt x="1438" y="1139"/>
                  </a:lnTo>
                  <a:lnTo>
                    <a:pt x="1928" y="1009"/>
                  </a:lnTo>
                  <a:lnTo>
                    <a:pt x="2407" y="879"/>
                  </a:lnTo>
                  <a:lnTo>
                    <a:pt x="2906" y="750"/>
                  </a:lnTo>
                  <a:lnTo>
                    <a:pt x="3396" y="640"/>
                  </a:lnTo>
                  <a:lnTo>
                    <a:pt x="3885" y="530"/>
                  </a:lnTo>
                  <a:lnTo>
                    <a:pt x="3885" y="530"/>
                  </a:lnTo>
                  <a:lnTo>
                    <a:pt x="4504" y="390"/>
                  </a:lnTo>
                  <a:lnTo>
                    <a:pt x="5133" y="270"/>
                  </a:lnTo>
                  <a:lnTo>
                    <a:pt x="5762" y="170"/>
                  </a:lnTo>
                  <a:lnTo>
                    <a:pt x="6401" y="100"/>
                  </a:lnTo>
                  <a:lnTo>
                    <a:pt x="7031" y="41"/>
                  </a:lnTo>
                  <a:lnTo>
                    <a:pt x="7660" y="11"/>
                  </a:lnTo>
                  <a:lnTo>
                    <a:pt x="8289" y="1"/>
                  </a:lnTo>
                  <a:lnTo>
                    <a:pt x="8908" y="11"/>
                  </a:lnTo>
                  <a:lnTo>
                    <a:pt x="8908" y="11"/>
                  </a:lnTo>
                  <a:lnTo>
                    <a:pt x="9208" y="21"/>
                  </a:lnTo>
                  <a:lnTo>
                    <a:pt x="9507" y="41"/>
                  </a:lnTo>
                  <a:lnTo>
                    <a:pt x="9807" y="60"/>
                  </a:lnTo>
                  <a:lnTo>
                    <a:pt x="10106" y="70"/>
                  </a:lnTo>
                  <a:lnTo>
                    <a:pt x="10106" y="70"/>
                  </a:lnTo>
                  <a:lnTo>
                    <a:pt x="10446" y="80"/>
                  </a:lnTo>
                  <a:lnTo>
                    <a:pt x="10795" y="110"/>
                  </a:lnTo>
                  <a:lnTo>
                    <a:pt x="11155" y="170"/>
                  </a:lnTo>
                  <a:lnTo>
                    <a:pt x="11534" y="240"/>
                  </a:lnTo>
                  <a:lnTo>
                    <a:pt x="11534" y="240"/>
                  </a:lnTo>
                  <a:lnTo>
                    <a:pt x="11874" y="290"/>
                  </a:lnTo>
                  <a:lnTo>
                    <a:pt x="12223" y="330"/>
                  </a:lnTo>
                  <a:lnTo>
                    <a:pt x="12583" y="390"/>
                  </a:lnTo>
                  <a:lnTo>
                    <a:pt x="12962" y="470"/>
                  </a:lnTo>
                  <a:lnTo>
                    <a:pt x="12962" y="470"/>
                  </a:lnTo>
                  <a:lnTo>
                    <a:pt x="13262" y="520"/>
                  </a:lnTo>
                  <a:lnTo>
                    <a:pt x="13562" y="600"/>
                  </a:lnTo>
                  <a:lnTo>
                    <a:pt x="13861" y="690"/>
                  </a:lnTo>
                  <a:lnTo>
                    <a:pt x="14161" y="809"/>
                  </a:lnTo>
                  <a:lnTo>
                    <a:pt x="13132" y="59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13;p466">
              <a:extLst>
                <a:ext uri="{FF2B5EF4-FFF2-40B4-BE49-F238E27FC236}">
                  <a16:creationId xmlns:a16="http://schemas.microsoft.com/office/drawing/2014/main" id="{2F7CF846-B6D6-E04E-99F7-5116C1C8AB56}"/>
                </a:ext>
              </a:extLst>
            </p:cNvPr>
            <p:cNvSpPr/>
            <p:nvPr/>
          </p:nvSpPr>
          <p:spPr>
            <a:xfrm>
              <a:off x="3672675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10" y="11585"/>
                  </a:moveTo>
                  <a:lnTo>
                    <a:pt x="10" y="11585"/>
                  </a:lnTo>
                  <a:lnTo>
                    <a:pt x="1" y="11265"/>
                  </a:lnTo>
                  <a:lnTo>
                    <a:pt x="1" y="10946"/>
                  </a:lnTo>
                  <a:lnTo>
                    <a:pt x="20" y="10616"/>
                  </a:lnTo>
                  <a:lnTo>
                    <a:pt x="40" y="10297"/>
                  </a:lnTo>
                  <a:lnTo>
                    <a:pt x="70" y="9977"/>
                  </a:lnTo>
                  <a:lnTo>
                    <a:pt x="100" y="9667"/>
                  </a:lnTo>
                  <a:lnTo>
                    <a:pt x="15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3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70" y="7470"/>
                  </a:lnTo>
                  <a:lnTo>
                    <a:pt x="660" y="7161"/>
                  </a:lnTo>
                  <a:lnTo>
                    <a:pt x="759" y="6861"/>
                  </a:lnTo>
                  <a:lnTo>
                    <a:pt x="859" y="6562"/>
                  </a:lnTo>
                  <a:lnTo>
                    <a:pt x="859" y="6562"/>
                  </a:lnTo>
                  <a:lnTo>
                    <a:pt x="95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29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8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206" y="2907"/>
                  </a:lnTo>
                  <a:lnTo>
                    <a:pt x="3206" y="2907"/>
                  </a:lnTo>
                  <a:lnTo>
                    <a:pt x="3576" y="2557"/>
                  </a:lnTo>
                  <a:lnTo>
                    <a:pt x="3765" y="2387"/>
                  </a:lnTo>
                  <a:lnTo>
                    <a:pt x="3955" y="2228"/>
                  </a:lnTo>
                  <a:lnTo>
                    <a:pt x="4145" y="2068"/>
                  </a:lnTo>
                  <a:lnTo>
                    <a:pt x="4345" y="1918"/>
                  </a:lnTo>
                  <a:lnTo>
                    <a:pt x="4544" y="1768"/>
                  </a:lnTo>
                  <a:lnTo>
                    <a:pt x="4754" y="1628"/>
                  </a:lnTo>
                  <a:lnTo>
                    <a:pt x="4964" y="1499"/>
                  </a:lnTo>
                  <a:lnTo>
                    <a:pt x="517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3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2" y="740"/>
                  </a:lnTo>
                  <a:lnTo>
                    <a:pt x="6512" y="740"/>
                  </a:lnTo>
                  <a:lnTo>
                    <a:pt x="6751" y="650"/>
                  </a:lnTo>
                  <a:lnTo>
                    <a:pt x="6991" y="560"/>
                  </a:lnTo>
                  <a:lnTo>
                    <a:pt x="7231" y="480"/>
                  </a:lnTo>
                  <a:lnTo>
                    <a:pt x="7470" y="410"/>
                  </a:lnTo>
                  <a:lnTo>
                    <a:pt x="7710" y="340"/>
                  </a:lnTo>
                  <a:lnTo>
                    <a:pt x="7950" y="280"/>
                  </a:lnTo>
                  <a:lnTo>
                    <a:pt x="8189" y="220"/>
                  </a:lnTo>
                  <a:lnTo>
                    <a:pt x="8439" y="170"/>
                  </a:lnTo>
                  <a:lnTo>
                    <a:pt x="8918" y="91"/>
                  </a:lnTo>
                  <a:lnTo>
                    <a:pt x="9408" y="41"/>
                  </a:lnTo>
                  <a:lnTo>
                    <a:pt x="990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6" y="11"/>
                  </a:lnTo>
                  <a:lnTo>
                    <a:pt x="1152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24" y="130"/>
                  </a:lnTo>
                  <a:lnTo>
                    <a:pt x="12593" y="180"/>
                  </a:lnTo>
                  <a:lnTo>
                    <a:pt x="12843" y="220"/>
                  </a:lnTo>
                  <a:lnTo>
                    <a:pt x="13103" y="280"/>
                  </a:lnTo>
                  <a:lnTo>
                    <a:pt x="13352" y="340"/>
                  </a:lnTo>
                  <a:lnTo>
                    <a:pt x="13592" y="400"/>
                  </a:lnTo>
                  <a:lnTo>
                    <a:pt x="13842" y="470"/>
                  </a:lnTo>
                  <a:lnTo>
                    <a:pt x="1408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7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29" y="1119"/>
                  </a:lnTo>
                  <a:lnTo>
                    <a:pt x="15639" y="1229"/>
                  </a:lnTo>
                  <a:lnTo>
                    <a:pt x="15849" y="1349"/>
                  </a:lnTo>
                  <a:lnTo>
                    <a:pt x="16049" y="1479"/>
                  </a:lnTo>
                  <a:lnTo>
                    <a:pt x="16248" y="1608"/>
                  </a:lnTo>
                  <a:lnTo>
                    <a:pt x="16448" y="1748"/>
                  </a:lnTo>
                  <a:lnTo>
                    <a:pt x="16638" y="1888"/>
                  </a:lnTo>
                  <a:lnTo>
                    <a:pt x="16828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67" y="2507"/>
                  </a:lnTo>
                  <a:lnTo>
                    <a:pt x="17537" y="2677"/>
                  </a:lnTo>
                  <a:lnTo>
                    <a:pt x="17706" y="2847"/>
                  </a:lnTo>
                  <a:lnTo>
                    <a:pt x="17706" y="2847"/>
                  </a:lnTo>
                  <a:lnTo>
                    <a:pt x="17866" y="3026"/>
                  </a:lnTo>
                  <a:lnTo>
                    <a:pt x="1802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45" y="4215"/>
                  </a:lnTo>
                  <a:lnTo>
                    <a:pt x="18865" y="4435"/>
                  </a:lnTo>
                  <a:lnTo>
                    <a:pt x="18995" y="4654"/>
                  </a:lnTo>
                  <a:lnTo>
                    <a:pt x="19104" y="4884"/>
                  </a:lnTo>
                  <a:lnTo>
                    <a:pt x="19224" y="5114"/>
                  </a:lnTo>
                  <a:lnTo>
                    <a:pt x="19324" y="5353"/>
                  </a:lnTo>
                  <a:lnTo>
                    <a:pt x="19434" y="5593"/>
                  </a:lnTo>
                  <a:lnTo>
                    <a:pt x="19524" y="5833"/>
                  </a:lnTo>
                  <a:lnTo>
                    <a:pt x="19624" y="6092"/>
                  </a:lnTo>
                  <a:lnTo>
                    <a:pt x="19704" y="6342"/>
                  </a:lnTo>
                  <a:lnTo>
                    <a:pt x="19793" y="6612"/>
                  </a:lnTo>
                  <a:lnTo>
                    <a:pt x="19863" y="6871"/>
                  </a:lnTo>
                  <a:lnTo>
                    <a:pt x="19933" y="7151"/>
                  </a:lnTo>
                  <a:lnTo>
                    <a:pt x="20003" y="7420"/>
                  </a:lnTo>
                  <a:lnTo>
                    <a:pt x="20063" y="7710"/>
                  </a:lnTo>
                  <a:lnTo>
                    <a:pt x="20123" y="7990"/>
                  </a:lnTo>
                  <a:lnTo>
                    <a:pt x="20213" y="8579"/>
                  </a:lnTo>
                  <a:lnTo>
                    <a:pt x="20293" y="9188"/>
                  </a:lnTo>
                  <a:lnTo>
                    <a:pt x="20343" y="9817"/>
                  </a:lnTo>
                  <a:lnTo>
                    <a:pt x="20373" y="10466"/>
                  </a:lnTo>
                  <a:lnTo>
                    <a:pt x="20383" y="11125"/>
                  </a:lnTo>
                  <a:lnTo>
                    <a:pt x="20383" y="11125"/>
                  </a:lnTo>
                  <a:lnTo>
                    <a:pt x="20383" y="11395"/>
                  </a:lnTo>
                  <a:lnTo>
                    <a:pt x="20383" y="11685"/>
                  </a:lnTo>
                  <a:lnTo>
                    <a:pt x="20363" y="11994"/>
                  </a:lnTo>
                  <a:lnTo>
                    <a:pt x="20333" y="12324"/>
                  </a:lnTo>
                  <a:lnTo>
                    <a:pt x="20333" y="12324"/>
                  </a:lnTo>
                  <a:lnTo>
                    <a:pt x="20293" y="12643"/>
                  </a:lnTo>
                  <a:lnTo>
                    <a:pt x="20283" y="12943"/>
                  </a:lnTo>
                  <a:lnTo>
                    <a:pt x="20273" y="13213"/>
                  </a:lnTo>
                  <a:lnTo>
                    <a:pt x="20273" y="13462"/>
                  </a:lnTo>
                  <a:lnTo>
                    <a:pt x="6282" y="13462"/>
                  </a:lnTo>
                  <a:lnTo>
                    <a:pt x="6282" y="13462"/>
                  </a:lnTo>
                  <a:lnTo>
                    <a:pt x="6312" y="13692"/>
                  </a:lnTo>
                  <a:lnTo>
                    <a:pt x="6352" y="13912"/>
                  </a:lnTo>
                  <a:lnTo>
                    <a:pt x="6402" y="14131"/>
                  </a:lnTo>
                  <a:lnTo>
                    <a:pt x="6472" y="14351"/>
                  </a:lnTo>
                  <a:lnTo>
                    <a:pt x="6542" y="14561"/>
                  </a:lnTo>
                  <a:lnTo>
                    <a:pt x="6621" y="14770"/>
                  </a:lnTo>
                  <a:lnTo>
                    <a:pt x="6721" y="14970"/>
                  </a:lnTo>
                  <a:lnTo>
                    <a:pt x="6831" y="15170"/>
                  </a:lnTo>
                  <a:lnTo>
                    <a:pt x="6951" y="15360"/>
                  </a:lnTo>
                  <a:lnTo>
                    <a:pt x="7071" y="15549"/>
                  </a:lnTo>
                  <a:lnTo>
                    <a:pt x="7211" y="15729"/>
                  </a:lnTo>
                  <a:lnTo>
                    <a:pt x="7360" y="15899"/>
                  </a:lnTo>
                  <a:lnTo>
                    <a:pt x="7520" y="16059"/>
                  </a:lnTo>
                  <a:lnTo>
                    <a:pt x="7690" y="16218"/>
                  </a:lnTo>
                  <a:lnTo>
                    <a:pt x="7870" y="16358"/>
                  </a:lnTo>
                  <a:lnTo>
                    <a:pt x="8060" y="16488"/>
                  </a:lnTo>
                  <a:lnTo>
                    <a:pt x="8060" y="16488"/>
                  </a:lnTo>
                  <a:lnTo>
                    <a:pt x="8289" y="16638"/>
                  </a:lnTo>
                  <a:lnTo>
                    <a:pt x="8539" y="16778"/>
                  </a:lnTo>
                  <a:lnTo>
                    <a:pt x="8789" y="16898"/>
                  </a:lnTo>
                  <a:lnTo>
                    <a:pt x="9038" y="17017"/>
                  </a:lnTo>
                  <a:lnTo>
                    <a:pt x="9298" y="17127"/>
                  </a:lnTo>
                  <a:lnTo>
                    <a:pt x="9557" y="17217"/>
                  </a:lnTo>
                  <a:lnTo>
                    <a:pt x="9817" y="17307"/>
                  </a:lnTo>
                  <a:lnTo>
                    <a:pt x="10087" y="17387"/>
                  </a:lnTo>
                  <a:lnTo>
                    <a:pt x="10346" y="17447"/>
                  </a:lnTo>
                  <a:lnTo>
                    <a:pt x="10626" y="17507"/>
                  </a:lnTo>
                  <a:lnTo>
                    <a:pt x="10896" y="17557"/>
                  </a:lnTo>
                  <a:lnTo>
                    <a:pt x="11175" y="17597"/>
                  </a:lnTo>
                  <a:lnTo>
                    <a:pt x="11445" y="17617"/>
                  </a:lnTo>
                  <a:lnTo>
                    <a:pt x="11725" y="17637"/>
                  </a:lnTo>
                  <a:lnTo>
                    <a:pt x="12004" y="17637"/>
                  </a:lnTo>
                  <a:lnTo>
                    <a:pt x="12284" y="17637"/>
                  </a:lnTo>
                  <a:lnTo>
                    <a:pt x="12284" y="17637"/>
                  </a:lnTo>
                  <a:lnTo>
                    <a:pt x="12693" y="17627"/>
                  </a:lnTo>
                  <a:lnTo>
                    <a:pt x="13103" y="17617"/>
                  </a:lnTo>
                  <a:lnTo>
                    <a:pt x="13522" y="17587"/>
                  </a:lnTo>
                  <a:lnTo>
                    <a:pt x="13931" y="17557"/>
                  </a:lnTo>
                  <a:lnTo>
                    <a:pt x="14351" y="17517"/>
                  </a:lnTo>
                  <a:lnTo>
                    <a:pt x="14770" y="17467"/>
                  </a:lnTo>
                  <a:lnTo>
                    <a:pt x="15180" y="17407"/>
                  </a:lnTo>
                  <a:lnTo>
                    <a:pt x="15589" y="17347"/>
                  </a:lnTo>
                  <a:lnTo>
                    <a:pt x="15589" y="17347"/>
                  </a:lnTo>
                  <a:lnTo>
                    <a:pt x="15929" y="17277"/>
                  </a:lnTo>
                  <a:lnTo>
                    <a:pt x="16278" y="17197"/>
                  </a:lnTo>
                  <a:lnTo>
                    <a:pt x="16618" y="17107"/>
                  </a:lnTo>
                  <a:lnTo>
                    <a:pt x="16957" y="17017"/>
                  </a:lnTo>
                  <a:lnTo>
                    <a:pt x="17287" y="16908"/>
                  </a:lnTo>
                  <a:lnTo>
                    <a:pt x="17616" y="16798"/>
                  </a:lnTo>
                  <a:lnTo>
                    <a:pt x="17946" y="16678"/>
                  </a:lnTo>
                  <a:lnTo>
                    <a:pt x="18276" y="16548"/>
                  </a:lnTo>
                  <a:lnTo>
                    <a:pt x="19134" y="21571"/>
                  </a:lnTo>
                  <a:lnTo>
                    <a:pt x="19134" y="21571"/>
                  </a:lnTo>
                  <a:lnTo>
                    <a:pt x="18975" y="21651"/>
                  </a:lnTo>
                  <a:lnTo>
                    <a:pt x="18825" y="21721"/>
                  </a:lnTo>
                  <a:lnTo>
                    <a:pt x="18655" y="21791"/>
                  </a:lnTo>
                  <a:lnTo>
                    <a:pt x="18495" y="21851"/>
                  </a:lnTo>
                  <a:lnTo>
                    <a:pt x="18156" y="21961"/>
                  </a:lnTo>
                  <a:lnTo>
                    <a:pt x="17816" y="22090"/>
                  </a:lnTo>
                  <a:lnTo>
                    <a:pt x="17816" y="22090"/>
                  </a:lnTo>
                  <a:lnTo>
                    <a:pt x="17347" y="22210"/>
                  </a:lnTo>
                  <a:lnTo>
                    <a:pt x="16877" y="22330"/>
                  </a:lnTo>
                  <a:lnTo>
                    <a:pt x="16638" y="22380"/>
                  </a:lnTo>
                  <a:lnTo>
                    <a:pt x="16408" y="22420"/>
                  </a:lnTo>
                  <a:lnTo>
                    <a:pt x="16168" y="22460"/>
                  </a:lnTo>
                  <a:lnTo>
                    <a:pt x="15929" y="22490"/>
                  </a:lnTo>
                  <a:lnTo>
                    <a:pt x="15929" y="22490"/>
                  </a:lnTo>
                  <a:lnTo>
                    <a:pt x="14890" y="22660"/>
                  </a:lnTo>
                  <a:lnTo>
                    <a:pt x="13762" y="22829"/>
                  </a:lnTo>
                  <a:lnTo>
                    <a:pt x="13762" y="22829"/>
                  </a:lnTo>
                  <a:lnTo>
                    <a:pt x="13202" y="22869"/>
                  </a:lnTo>
                  <a:lnTo>
                    <a:pt x="12613" y="22909"/>
                  </a:lnTo>
                  <a:lnTo>
                    <a:pt x="12024" y="22929"/>
                  </a:lnTo>
                  <a:lnTo>
                    <a:pt x="11425" y="22939"/>
                  </a:lnTo>
                  <a:lnTo>
                    <a:pt x="11425" y="22939"/>
                  </a:lnTo>
                  <a:lnTo>
                    <a:pt x="11095" y="22949"/>
                  </a:lnTo>
                  <a:lnTo>
                    <a:pt x="10766" y="22949"/>
                  </a:lnTo>
                  <a:lnTo>
                    <a:pt x="10436" y="22939"/>
                  </a:lnTo>
                  <a:lnTo>
                    <a:pt x="10107" y="22919"/>
                  </a:lnTo>
                  <a:lnTo>
                    <a:pt x="9777" y="22899"/>
                  </a:lnTo>
                  <a:lnTo>
                    <a:pt x="9458" y="22859"/>
                  </a:lnTo>
                  <a:lnTo>
                    <a:pt x="9138" y="22819"/>
                  </a:lnTo>
                  <a:lnTo>
                    <a:pt x="8808" y="22769"/>
                  </a:lnTo>
                  <a:lnTo>
                    <a:pt x="8489" y="22710"/>
                  </a:lnTo>
                  <a:lnTo>
                    <a:pt x="8169" y="22650"/>
                  </a:lnTo>
                  <a:lnTo>
                    <a:pt x="7860" y="22570"/>
                  </a:lnTo>
                  <a:lnTo>
                    <a:pt x="7540" y="22490"/>
                  </a:lnTo>
                  <a:lnTo>
                    <a:pt x="7221" y="22400"/>
                  </a:lnTo>
                  <a:lnTo>
                    <a:pt x="6911" y="22310"/>
                  </a:lnTo>
                  <a:lnTo>
                    <a:pt x="6601" y="22200"/>
                  </a:lnTo>
                  <a:lnTo>
                    <a:pt x="6282" y="22090"/>
                  </a:lnTo>
                  <a:lnTo>
                    <a:pt x="6282" y="22090"/>
                  </a:lnTo>
                  <a:lnTo>
                    <a:pt x="6032" y="21991"/>
                  </a:lnTo>
                  <a:lnTo>
                    <a:pt x="5783" y="21881"/>
                  </a:lnTo>
                  <a:lnTo>
                    <a:pt x="5533" y="21771"/>
                  </a:lnTo>
                  <a:lnTo>
                    <a:pt x="5293" y="21651"/>
                  </a:lnTo>
                  <a:lnTo>
                    <a:pt x="5054" y="21521"/>
                  </a:lnTo>
                  <a:lnTo>
                    <a:pt x="4814" y="21391"/>
                  </a:lnTo>
                  <a:lnTo>
                    <a:pt x="4584" y="21252"/>
                  </a:lnTo>
                  <a:lnTo>
                    <a:pt x="4365" y="21112"/>
                  </a:lnTo>
                  <a:lnTo>
                    <a:pt x="4135" y="20962"/>
                  </a:lnTo>
                  <a:lnTo>
                    <a:pt x="3915" y="20802"/>
                  </a:lnTo>
                  <a:lnTo>
                    <a:pt x="3705" y="20642"/>
                  </a:lnTo>
                  <a:lnTo>
                    <a:pt x="3496" y="20473"/>
                  </a:lnTo>
                  <a:lnTo>
                    <a:pt x="3286" y="20303"/>
                  </a:lnTo>
                  <a:lnTo>
                    <a:pt x="3086" y="20123"/>
                  </a:lnTo>
                  <a:lnTo>
                    <a:pt x="2887" y="19933"/>
                  </a:lnTo>
                  <a:lnTo>
                    <a:pt x="2687" y="19744"/>
                  </a:lnTo>
                  <a:lnTo>
                    <a:pt x="2687" y="19744"/>
                  </a:lnTo>
                  <a:lnTo>
                    <a:pt x="2507" y="19554"/>
                  </a:lnTo>
                  <a:lnTo>
                    <a:pt x="2337" y="19354"/>
                  </a:lnTo>
                  <a:lnTo>
                    <a:pt x="2178" y="19144"/>
                  </a:lnTo>
                  <a:lnTo>
                    <a:pt x="2018" y="18935"/>
                  </a:lnTo>
                  <a:lnTo>
                    <a:pt x="1858" y="18725"/>
                  </a:lnTo>
                  <a:lnTo>
                    <a:pt x="1718" y="18505"/>
                  </a:lnTo>
                  <a:lnTo>
                    <a:pt x="1578" y="18276"/>
                  </a:lnTo>
                  <a:lnTo>
                    <a:pt x="1439" y="18056"/>
                  </a:lnTo>
                  <a:lnTo>
                    <a:pt x="1319" y="17826"/>
                  </a:lnTo>
                  <a:lnTo>
                    <a:pt x="1189" y="17597"/>
                  </a:lnTo>
                  <a:lnTo>
                    <a:pt x="1079" y="17357"/>
                  </a:lnTo>
                  <a:lnTo>
                    <a:pt x="969" y="17117"/>
                  </a:lnTo>
                  <a:lnTo>
                    <a:pt x="859" y="16878"/>
                  </a:lnTo>
                  <a:lnTo>
                    <a:pt x="759" y="16638"/>
                  </a:lnTo>
                  <a:lnTo>
                    <a:pt x="580" y="16149"/>
                  </a:lnTo>
                  <a:lnTo>
                    <a:pt x="580" y="16149"/>
                  </a:lnTo>
                  <a:lnTo>
                    <a:pt x="460" y="15569"/>
                  </a:lnTo>
                  <a:lnTo>
                    <a:pt x="340" y="15000"/>
                  </a:lnTo>
                  <a:lnTo>
                    <a:pt x="250" y="14431"/>
                  </a:lnTo>
                  <a:lnTo>
                    <a:pt x="160" y="13862"/>
                  </a:lnTo>
                  <a:lnTo>
                    <a:pt x="100" y="13302"/>
                  </a:lnTo>
                  <a:lnTo>
                    <a:pt x="50" y="12733"/>
                  </a:lnTo>
                  <a:lnTo>
                    <a:pt x="20" y="12154"/>
                  </a:lnTo>
                  <a:lnTo>
                    <a:pt x="10" y="115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14;p466">
              <a:extLst>
                <a:ext uri="{FF2B5EF4-FFF2-40B4-BE49-F238E27FC236}">
                  <a16:creationId xmlns:a16="http://schemas.microsoft.com/office/drawing/2014/main" id="{96EF56A9-41EF-0442-B3DC-A01AA3D2E52A}"/>
                </a:ext>
              </a:extLst>
            </p:cNvPr>
            <p:cNvSpPr/>
            <p:nvPr/>
          </p:nvSpPr>
          <p:spPr>
            <a:xfrm>
              <a:off x="3832700" y="2825275"/>
              <a:ext cx="202750" cy="105375"/>
            </a:xfrm>
            <a:custGeom>
              <a:avLst/>
              <a:gdLst/>
              <a:ahLst/>
              <a:cxnLst/>
              <a:rect l="l" t="t" r="r" b="b"/>
              <a:pathLst>
                <a:path w="8110" h="4215" fill="none" extrusionOk="0">
                  <a:moveTo>
                    <a:pt x="8110" y="4215"/>
                  </a:moveTo>
                  <a:lnTo>
                    <a:pt x="8110" y="4215"/>
                  </a:lnTo>
                  <a:lnTo>
                    <a:pt x="8100" y="4025"/>
                  </a:lnTo>
                  <a:lnTo>
                    <a:pt x="8080" y="3836"/>
                  </a:lnTo>
                  <a:lnTo>
                    <a:pt x="8060" y="3646"/>
                  </a:lnTo>
                  <a:lnTo>
                    <a:pt x="8030" y="3446"/>
                  </a:lnTo>
                  <a:lnTo>
                    <a:pt x="7990" y="3256"/>
                  </a:lnTo>
                  <a:lnTo>
                    <a:pt x="7940" y="3067"/>
                  </a:lnTo>
                  <a:lnTo>
                    <a:pt x="7820" y="2677"/>
                  </a:lnTo>
                  <a:lnTo>
                    <a:pt x="7820" y="2677"/>
                  </a:lnTo>
                  <a:lnTo>
                    <a:pt x="7770" y="2487"/>
                  </a:lnTo>
                  <a:lnTo>
                    <a:pt x="7700" y="2318"/>
                  </a:lnTo>
                  <a:lnTo>
                    <a:pt x="7630" y="2148"/>
                  </a:lnTo>
                  <a:lnTo>
                    <a:pt x="7540" y="1978"/>
                  </a:lnTo>
                  <a:lnTo>
                    <a:pt x="7451" y="1818"/>
                  </a:lnTo>
                  <a:lnTo>
                    <a:pt x="7351" y="1668"/>
                  </a:lnTo>
                  <a:lnTo>
                    <a:pt x="7131" y="1369"/>
                  </a:lnTo>
                  <a:lnTo>
                    <a:pt x="7131" y="1369"/>
                  </a:lnTo>
                  <a:lnTo>
                    <a:pt x="7001" y="1219"/>
                  </a:lnTo>
                  <a:lnTo>
                    <a:pt x="6871" y="1079"/>
                  </a:lnTo>
                  <a:lnTo>
                    <a:pt x="6722" y="939"/>
                  </a:lnTo>
                  <a:lnTo>
                    <a:pt x="6582" y="820"/>
                  </a:lnTo>
                  <a:lnTo>
                    <a:pt x="6422" y="700"/>
                  </a:lnTo>
                  <a:lnTo>
                    <a:pt x="6272" y="590"/>
                  </a:lnTo>
                  <a:lnTo>
                    <a:pt x="6102" y="490"/>
                  </a:lnTo>
                  <a:lnTo>
                    <a:pt x="5933" y="400"/>
                  </a:lnTo>
                  <a:lnTo>
                    <a:pt x="5933" y="400"/>
                  </a:lnTo>
                  <a:lnTo>
                    <a:pt x="5723" y="300"/>
                  </a:lnTo>
                  <a:lnTo>
                    <a:pt x="5503" y="210"/>
                  </a:lnTo>
                  <a:lnTo>
                    <a:pt x="5294" y="141"/>
                  </a:lnTo>
                  <a:lnTo>
                    <a:pt x="5074" y="91"/>
                  </a:lnTo>
                  <a:lnTo>
                    <a:pt x="4854" y="51"/>
                  </a:lnTo>
                  <a:lnTo>
                    <a:pt x="4624" y="21"/>
                  </a:lnTo>
                  <a:lnTo>
                    <a:pt x="4395" y="1"/>
                  </a:lnTo>
                  <a:lnTo>
                    <a:pt x="4165" y="1"/>
                  </a:lnTo>
                  <a:lnTo>
                    <a:pt x="4165" y="1"/>
                  </a:lnTo>
                  <a:lnTo>
                    <a:pt x="3935" y="1"/>
                  </a:lnTo>
                  <a:lnTo>
                    <a:pt x="3706" y="21"/>
                  </a:lnTo>
                  <a:lnTo>
                    <a:pt x="3486" y="51"/>
                  </a:lnTo>
                  <a:lnTo>
                    <a:pt x="3256" y="91"/>
                  </a:lnTo>
                  <a:lnTo>
                    <a:pt x="3047" y="141"/>
                  </a:lnTo>
                  <a:lnTo>
                    <a:pt x="2827" y="210"/>
                  </a:lnTo>
                  <a:lnTo>
                    <a:pt x="2607" y="300"/>
                  </a:lnTo>
                  <a:lnTo>
                    <a:pt x="2397" y="400"/>
                  </a:lnTo>
                  <a:lnTo>
                    <a:pt x="2397" y="400"/>
                  </a:lnTo>
                  <a:lnTo>
                    <a:pt x="2228" y="480"/>
                  </a:lnTo>
                  <a:lnTo>
                    <a:pt x="2058" y="580"/>
                  </a:lnTo>
                  <a:lnTo>
                    <a:pt x="1888" y="680"/>
                  </a:lnTo>
                  <a:lnTo>
                    <a:pt x="1728" y="790"/>
                  </a:lnTo>
                  <a:lnTo>
                    <a:pt x="1569" y="910"/>
                  </a:lnTo>
                  <a:lnTo>
                    <a:pt x="1419" y="1029"/>
                  </a:lnTo>
                  <a:lnTo>
                    <a:pt x="127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900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20" y="3067"/>
                  </a:lnTo>
                  <a:lnTo>
                    <a:pt x="131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110" y="42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15;p466">
              <a:extLst>
                <a:ext uri="{FF2B5EF4-FFF2-40B4-BE49-F238E27FC236}">
                  <a16:creationId xmlns:a16="http://schemas.microsoft.com/office/drawing/2014/main" id="{7555A0E2-0F92-1342-8278-EAD5923C722F}"/>
                </a:ext>
              </a:extLst>
            </p:cNvPr>
            <p:cNvSpPr/>
            <p:nvPr/>
          </p:nvSpPr>
          <p:spPr>
            <a:xfrm>
              <a:off x="3229025" y="2832275"/>
              <a:ext cx="194275" cy="307100"/>
            </a:xfrm>
            <a:custGeom>
              <a:avLst/>
              <a:gdLst/>
              <a:ahLst/>
              <a:cxnLst/>
              <a:rect l="l" t="t" r="r" b="b"/>
              <a:pathLst>
                <a:path w="7771" h="12284" fill="none" extrusionOk="0">
                  <a:moveTo>
                    <a:pt x="7760" y="5942"/>
                  </a:moveTo>
                  <a:lnTo>
                    <a:pt x="7760" y="5942"/>
                  </a:lnTo>
                  <a:lnTo>
                    <a:pt x="7760" y="5573"/>
                  </a:lnTo>
                  <a:lnTo>
                    <a:pt x="7750" y="5213"/>
                  </a:lnTo>
                  <a:lnTo>
                    <a:pt x="7730" y="4864"/>
                  </a:lnTo>
                  <a:lnTo>
                    <a:pt x="7700" y="4534"/>
                  </a:lnTo>
                  <a:lnTo>
                    <a:pt x="7660" y="4215"/>
                  </a:lnTo>
                  <a:lnTo>
                    <a:pt x="7610" y="3905"/>
                  </a:lnTo>
                  <a:lnTo>
                    <a:pt x="7550" y="3605"/>
                  </a:lnTo>
                  <a:lnTo>
                    <a:pt x="7491" y="3326"/>
                  </a:lnTo>
                  <a:lnTo>
                    <a:pt x="7411" y="3056"/>
                  </a:lnTo>
                  <a:lnTo>
                    <a:pt x="7331" y="2787"/>
                  </a:lnTo>
                  <a:lnTo>
                    <a:pt x="7241" y="2537"/>
                  </a:lnTo>
                  <a:lnTo>
                    <a:pt x="7141" y="2307"/>
                  </a:lnTo>
                  <a:lnTo>
                    <a:pt x="7031" y="2078"/>
                  </a:lnTo>
                  <a:lnTo>
                    <a:pt x="6921" y="1868"/>
                  </a:lnTo>
                  <a:lnTo>
                    <a:pt x="6791" y="1658"/>
                  </a:lnTo>
                  <a:lnTo>
                    <a:pt x="6662" y="1468"/>
                  </a:lnTo>
                  <a:lnTo>
                    <a:pt x="6522" y="1289"/>
                  </a:lnTo>
                  <a:lnTo>
                    <a:pt x="6362" y="1129"/>
                  </a:lnTo>
                  <a:lnTo>
                    <a:pt x="6212" y="969"/>
                  </a:lnTo>
                  <a:lnTo>
                    <a:pt x="6042" y="829"/>
                  </a:lnTo>
                  <a:lnTo>
                    <a:pt x="5863" y="689"/>
                  </a:lnTo>
                  <a:lnTo>
                    <a:pt x="5683" y="570"/>
                  </a:lnTo>
                  <a:lnTo>
                    <a:pt x="5483" y="460"/>
                  </a:lnTo>
                  <a:lnTo>
                    <a:pt x="5284" y="370"/>
                  </a:lnTo>
                  <a:lnTo>
                    <a:pt x="5074" y="280"/>
                  </a:lnTo>
                  <a:lnTo>
                    <a:pt x="4854" y="210"/>
                  </a:lnTo>
                  <a:lnTo>
                    <a:pt x="4634" y="140"/>
                  </a:lnTo>
                  <a:lnTo>
                    <a:pt x="4395" y="90"/>
                  </a:lnTo>
                  <a:lnTo>
                    <a:pt x="4155" y="50"/>
                  </a:lnTo>
                  <a:lnTo>
                    <a:pt x="3895" y="20"/>
                  </a:lnTo>
                  <a:lnTo>
                    <a:pt x="3636" y="10"/>
                  </a:lnTo>
                  <a:lnTo>
                    <a:pt x="3366" y="0"/>
                  </a:lnTo>
                  <a:lnTo>
                    <a:pt x="3366" y="0"/>
                  </a:lnTo>
                  <a:lnTo>
                    <a:pt x="3136" y="0"/>
                  </a:lnTo>
                  <a:lnTo>
                    <a:pt x="2897" y="10"/>
                  </a:lnTo>
                  <a:lnTo>
                    <a:pt x="2667" y="30"/>
                  </a:lnTo>
                  <a:lnTo>
                    <a:pt x="2427" y="50"/>
                  </a:lnTo>
                  <a:lnTo>
                    <a:pt x="2188" y="80"/>
                  </a:lnTo>
                  <a:lnTo>
                    <a:pt x="1958" y="120"/>
                  </a:lnTo>
                  <a:lnTo>
                    <a:pt x="1718" y="170"/>
                  </a:lnTo>
                  <a:lnTo>
                    <a:pt x="1489" y="230"/>
                  </a:lnTo>
                  <a:lnTo>
                    <a:pt x="1489" y="230"/>
                  </a:lnTo>
                  <a:lnTo>
                    <a:pt x="1289" y="280"/>
                  </a:lnTo>
                  <a:lnTo>
                    <a:pt x="1099" y="340"/>
                  </a:lnTo>
                  <a:lnTo>
                    <a:pt x="909" y="400"/>
                  </a:lnTo>
                  <a:lnTo>
                    <a:pt x="720" y="480"/>
                  </a:lnTo>
                  <a:lnTo>
                    <a:pt x="540" y="560"/>
                  </a:lnTo>
                  <a:lnTo>
                    <a:pt x="350" y="659"/>
                  </a:lnTo>
                  <a:lnTo>
                    <a:pt x="180" y="749"/>
                  </a:lnTo>
                  <a:lnTo>
                    <a:pt x="1" y="859"/>
                  </a:lnTo>
                  <a:lnTo>
                    <a:pt x="1" y="12044"/>
                  </a:lnTo>
                  <a:lnTo>
                    <a:pt x="1" y="12044"/>
                  </a:lnTo>
                  <a:lnTo>
                    <a:pt x="240" y="12084"/>
                  </a:lnTo>
                  <a:lnTo>
                    <a:pt x="510" y="12134"/>
                  </a:lnTo>
                  <a:lnTo>
                    <a:pt x="1139" y="12214"/>
                  </a:lnTo>
                  <a:lnTo>
                    <a:pt x="1139" y="12214"/>
                  </a:lnTo>
                  <a:lnTo>
                    <a:pt x="1499" y="12254"/>
                  </a:lnTo>
                  <a:lnTo>
                    <a:pt x="1868" y="12264"/>
                  </a:lnTo>
                  <a:lnTo>
                    <a:pt x="2268" y="12274"/>
                  </a:lnTo>
                  <a:lnTo>
                    <a:pt x="2687" y="12274"/>
                  </a:lnTo>
                  <a:lnTo>
                    <a:pt x="2687" y="12274"/>
                  </a:lnTo>
                  <a:lnTo>
                    <a:pt x="2967" y="12284"/>
                  </a:lnTo>
                  <a:lnTo>
                    <a:pt x="3236" y="12284"/>
                  </a:lnTo>
                  <a:lnTo>
                    <a:pt x="3506" y="12264"/>
                  </a:lnTo>
                  <a:lnTo>
                    <a:pt x="3776" y="12224"/>
                  </a:lnTo>
                  <a:lnTo>
                    <a:pt x="4045" y="12164"/>
                  </a:lnTo>
                  <a:lnTo>
                    <a:pt x="4305" y="12094"/>
                  </a:lnTo>
                  <a:lnTo>
                    <a:pt x="4564" y="12014"/>
                  </a:lnTo>
                  <a:lnTo>
                    <a:pt x="4814" y="11914"/>
                  </a:lnTo>
                  <a:lnTo>
                    <a:pt x="5054" y="11794"/>
                  </a:lnTo>
                  <a:lnTo>
                    <a:pt x="5294" y="11664"/>
                  </a:lnTo>
                  <a:lnTo>
                    <a:pt x="5513" y="11515"/>
                  </a:lnTo>
                  <a:lnTo>
                    <a:pt x="5733" y="11355"/>
                  </a:lnTo>
                  <a:lnTo>
                    <a:pt x="5943" y="11175"/>
                  </a:lnTo>
                  <a:lnTo>
                    <a:pt x="6142" y="10985"/>
                  </a:lnTo>
                  <a:lnTo>
                    <a:pt x="6332" y="10776"/>
                  </a:lnTo>
                  <a:lnTo>
                    <a:pt x="6512" y="10566"/>
                  </a:lnTo>
                  <a:lnTo>
                    <a:pt x="6512" y="10566"/>
                  </a:lnTo>
                  <a:lnTo>
                    <a:pt x="6662" y="10306"/>
                  </a:lnTo>
                  <a:lnTo>
                    <a:pt x="6811" y="10037"/>
                  </a:lnTo>
                  <a:lnTo>
                    <a:pt x="6951" y="9767"/>
                  </a:lnTo>
                  <a:lnTo>
                    <a:pt x="7071" y="9497"/>
                  </a:lnTo>
                  <a:lnTo>
                    <a:pt x="7191" y="9218"/>
                  </a:lnTo>
                  <a:lnTo>
                    <a:pt x="7301" y="8928"/>
                  </a:lnTo>
                  <a:lnTo>
                    <a:pt x="7391" y="8649"/>
                  </a:lnTo>
                  <a:lnTo>
                    <a:pt x="7481" y="8359"/>
                  </a:lnTo>
                  <a:lnTo>
                    <a:pt x="7550" y="8059"/>
                  </a:lnTo>
                  <a:lnTo>
                    <a:pt x="7620" y="7770"/>
                  </a:lnTo>
                  <a:lnTo>
                    <a:pt x="7670" y="7470"/>
                  </a:lnTo>
                  <a:lnTo>
                    <a:pt x="7710" y="7171"/>
                  </a:lnTo>
                  <a:lnTo>
                    <a:pt x="7740" y="6861"/>
                  </a:lnTo>
                  <a:lnTo>
                    <a:pt x="7760" y="6551"/>
                  </a:lnTo>
                  <a:lnTo>
                    <a:pt x="7770" y="6252"/>
                  </a:lnTo>
                  <a:lnTo>
                    <a:pt x="7760" y="59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16;p466">
              <a:extLst>
                <a:ext uri="{FF2B5EF4-FFF2-40B4-BE49-F238E27FC236}">
                  <a16:creationId xmlns:a16="http://schemas.microsoft.com/office/drawing/2014/main" id="{5D7B3A2F-70EE-4046-9E52-094701CF6F13}"/>
                </a:ext>
              </a:extLst>
            </p:cNvPr>
            <p:cNvSpPr/>
            <p:nvPr/>
          </p:nvSpPr>
          <p:spPr>
            <a:xfrm>
              <a:off x="3076500" y="2454050"/>
              <a:ext cx="503575" cy="819150"/>
            </a:xfrm>
            <a:custGeom>
              <a:avLst/>
              <a:gdLst/>
              <a:ahLst/>
              <a:cxnLst/>
              <a:rect l="l" t="t" r="r" b="b"/>
              <a:pathLst>
                <a:path w="20143" h="32766" fill="none" extrusionOk="0">
                  <a:moveTo>
                    <a:pt x="20143" y="21291"/>
                  </a:moveTo>
                  <a:lnTo>
                    <a:pt x="20143" y="21291"/>
                  </a:lnTo>
                  <a:lnTo>
                    <a:pt x="20133" y="21890"/>
                  </a:lnTo>
                  <a:lnTo>
                    <a:pt x="20103" y="22489"/>
                  </a:lnTo>
                  <a:lnTo>
                    <a:pt x="20073" y="22789"/>
                  </a:lnTo>
                  <a:lnTo>
                    <a:pt x="20043" y="23088"/>
                  </a:lnTo>
                  <a:lnTo>
                    <a:pt x="20003" y="23388"/>
                  </a:lnTo>
                  <a:lnTo>
                    <a:pt x="19963" y="23688"/>
                  </a:lnTo>
                  <a:lnTo>
                    <a:pt x="19903" y="23977"/>
                  </a:lnTo>
                  <a:lnTo>
                    <a:pt x="19853" y="24277"/>
                  </a:lnTo>
                  <a:lnTo>
                    <a:pt x="19783" y="24576"/>
                  </a:lnTo>
                  <a:lnTo>
                    <a:pt x="19713" y="24866"/>
                  </a:lnTo>
                  <a:lnTo>
                    <a:pt x="19633" y="25156"/>
                  </a:lnTo>
                  <a:lnTo>
                    <a:pt x="19543" y="25455"/>
                  </a:lnTo>
                  <a:lnTo>
                    <a:pt x="19454" y="25745"/>
                  </a:lnTo>
                  <a:lnTo>
                    <a:pt x="19344" y="26034"/>
                  </a:lnTo>
                  <a:lnTo>
                    <a:pt x="19344" y="26034"/>
                  </a:lnTo>
                  <a:lnTo>
                    <a:pt x="19254" y="26284"/>
                  </a:lnTo>
                  <a:lnTo>
                    <a:pt x="19164" y="26534"/>
                  </a:lnTo>
                  <a:lnTo>
                    <a:pt x="19054" y="26783"/>
                  </a:lnTo>
                  <a:lnTo>
                    <a:pt x="18954" y="27023"/>
                  </a:lnTo>
                  <a:lnTo>
                    <a:pt x="18834" y="27263"/>
                  </a:lnTo>
                  <a:lnTo>
                    <a:pt x="18715" y="27502"/>
                  </a:lnTo>
                  <a:lnTo>
                    <a:pt x="18585" y="27732"/>
                  </a:lnTo>
                  <a:lnTo>
                    <a:pt x="18455" y="27962"/>
                  </a:lnTo>
                  <a:lnTo>
                    <a:pt x="18315" y="28182"/>
                  </a:lnTo>
                  <a:lnTo>
                    <a:pt x="18165" y="28401"/>
                  </a:lnTo>
                  <a:lnTo>
                    <a:pt x="18015" y="28611"/>
                  </a:lnTo>
                  <a:lnTo>
                    <a:pt x="17856" y="28831"/>
                  </a:lnTo>
                  <a:lnTo>
                    <a:pt x="17696" y="29030"/>
                  </a:lnTo>
                  <a:lnTo>
                    <a:pt x="17526" y="29240"/>
                  </a:lnTo>
                  <a:lnTo>
                    <a:pt x="17356" y="29430"/>
                  </a:lnTo>
                  <a:lnTo>
                    <a:pt x="17177" y="29630"/>
                  </a:lnTo>
                  <a:lnTo>
                    <a:pt x="17177" y="29630"/>
                  </a:lnTo>
                  <a:lnTo>
                    <a:pt x="16987" y="29819"/>
                  </a:lnTo>
                  <a:lnTo>
                    <a:pt x="16787" y="29999"/>
                  </a:lnTo>
                  <a:lnTo>
                    <a:pt x="16577" y="30179"/>
                  </a:lnTo>
                  <a:lnTo>
                    <a:pt x="16378" y="30359"/>
                  </a:lnTo>
                  <a:lnTo>
                    <a:pt x="16168" y="30518"/>
                  </a:lnTo>
                  <a:lnTo>
                    <a:pt x="15948" y="30688"/>
                  </a:lnTo>
                  <a:lnTo>
                    <a:pt x="15739" y="30838"/>
                  </a:lnTo>
                  <a:lnTo>
                    <a:pt x="15519" y="30988"/>
                  </a:lnTo>
                  <a:lnTo>
                    <a:pt x="15289" y="31137"/>
                  </a:lnTo>
                  <a:lnTo>
                    <a:pt x="15059" y="31277"/>
                  </a:lnTo>
                  <a:lnTo>
                    <a:pt x="14830" y="31407"/>
                  </a:lnTo>
                  <a:lnTo>
                    <a:pt x="14600" y="31527"/>
                  </a:lnTo>
                  <a:lnTo>
                    <a:pt x="14360" y="31647"/>
                  </a:lnTo>
                  <a:lnTo>
                    <a:pt x="14121" y="31767"/>
                  </a:lnTo>
                  <a:lnTo>
                    <a:pt x="13881" y="31866"/>
                  </a:lnTo>
                  <a:lnTo>
                    <a:pt x="13641" y="31966"/>
                  </a:lnTo>
                  <a:lnTo>
                    <a:pt x="13641" y="31966"/>
                  </a:lnTo>
                  <a:lnTo>
                    <a:pt x="13352" y="32076"/>
                  </a:lnTo>
                  <a:lnTo>
                    <a:pt x="13052" y="32166"/>
                  </a:lnTo>
                  <a:lnTo>
                    <a:pt x="12763" y="32256"/>
                  </a:lnTo>
                  <a:lnTo>
                    <a:pt x="12473" y="32336"/>
                  </a:lnTo>
                  <a:lnTo>
                    <a:pt x="12173" y="32406"/>
                  </a:lnTo>
                  <a:lnTo>
                    <a:pt x="11884" y="32476"/>
                  </a:lnTo>
                  <a:lnTo>
                    <a:pt x="11584" y="32536"/>
                  </a:lnTo>
                  <a:lnTo>
                    <a:pt x="11285" y="32586"/>
                  </a:lnTo>
                  <a:lnTo>
                    <a:pt x="10985" y="32625"/>
                  </a:lnTo>
                  <a:lnTo>
                    <a:pt x="10685" y="32665"/>
                  </a:lnTo>
                  <a:lnTo>
                    <a:pt x="10376" y="32695"/>
                  </a:lnTo>
                  <a:lnTo>
                    <a:pt x="10076" y="32725"/>
                  </a:lnTo>
                  <a:lnTo>
                    <a:pt x="9457" y="32755"/>
                  </a:lnTo>
                  <a:lnTo>
                    <a:pt x="8838" y="32765"/>
                  </a:lnTo>
                  <a:lnTo>
                    <a:pt x="8838" y="32765"/>
                  </a:lnTo>
                  <a:lnTo>
                    <a:pt x="8279" y="32755"/>
                  </a:lnTo>
                  <a:lnTo>
                    <a:pt x="7690" y="32735"/>
                  </a:lnTo>
                  <a:lnTo>
                    <a:pt x="7100" y="32695"/>
                  </a:lnTo>
                  <a:lnTo>
                    <a:pt x="6501" y="32655"/>
                  </a:lnTo>
                  <a:lnTo>
                    <a:pt x="6501" y="32655"/>
                  </a:lnTo>
                  <a:lnTo>
                    <a:pt x="5902" y="32605"/>
                  </a:lnTo>
                  <a:lnTo>
                    <a:pt x="5303" y="32536"/>
                  </a:lnTo>
                  <a:lnTo>
                    <a:pt x="4704" y="32476"/>
                  </a:lnTo>
                  <a:lnTo>
                    <a:pt x="4104" y="32426"/>
                  </a:lnTo>
                  <a:lnTo>
                    <a:pt x="4104" y="32426"/>
                  </a:lnTo>
                  <a:lnTo>
                    <a:pt x="3545" y="32336"/>
                  </a:lnTo>
                  <a:lnTo>
                    <a:pt x="2996" y="32246"/>
                  </a:lnTo>
                  <a:lnTo>
                    <a:pt x="2437" y="32146"/>
                  </a:lnTo>
                  <a:lnTo>
                    <a:pt x="1877" y="32026"/>
                  </a:lnTo>
                  <a:lnTo>
                    <a:pt x="1877" y="32026"/>
                  </a:lnTo>
                  <a:lnTo>
                    <a:pt x="1608" y="31976"/>
                  </a:lnTo>
                  <a:lnTo>
                    <a:pt x="1348" y="31926"/>
                  </a:lnTo>
                  <a:lnTo>
                    <a:pt x="1089" y="31876"/>
                  </a:lnTo>
                  <a:lnTo>
                    <a:pt x="849" y="31817"/>
                  </a:lnTo>
                  <a:lnTo>
                    <a:pt x="619" y="31747"/>
                  </a:lnTo>
                  <a:lnTo>
                    <a:pt x="400" y="31677"/>
                  </a:lnTo>
                  <a:lnTo>
                    <a:pt x="190" y="31597"/>
                  </a:lnTo>
                  <a:lnTo>
                    <a:pt x="0" y="31517"/>
                  </a:lnTo>
                  <a:lnTo>
                    <a:pt x="0" y="979"/>
                  </a:lnTo>
                  <a:lnTo>
                    <a:pt x="6162" y="0"/>
                  </a:lnTo>
                  <a:lnTo>
                    <a:pt x="6162" y="10845"/>
                  </a:lnTo>
                  <a:lnTo>
                    <a:pt x="6162" y="10845"/>
                  </a:lnTo>
                  <a:lnTo>
                    <a:pt x="6421" y="10745"/>
                  </a:lnTo>
                  <a:lnTo>
                    <a:pt x="6681" y="10646"/>
                  </a:lnTo>
                  <a:lnTo>
                    <a:pt x="6951" y="10556"/>
                  </a:lnTo>
                  <a:lnTo>
                    <a:pt x="7220" y="10466"/>
                  </a:lnTo>
                  <a:lnTo>
                    <a:pt x="7769" y="10306"/>
                  </a:lnTo>
                  <a:lnTo>
                    <a:pt x="8329" y="10166"/>
                  </a:lnTo>
                  <a:lnTo>
                    <a:pt x="8329" y="10166"/>
                  </a:lnTo>
                  <a:lnTo>
                    <a:pt x="8628" y="10106"/>
                  </a:lnTo>
                  <a:lnTo>
                    <a:pt x="8928" y="10056"/>
                  </a:lnTo>
                  <a:lnTo>
                    <a:pt x="9227" y="10016"/>
                  </a:lnTo>
                  <a:lnTo>
                    <a:pt x="9527" y="9986"/>
                  </a:lnTo>
                  <a:lnTo>
                    <a:pt x="9827" y="9966"/>
                  </a:lnTo>
                  <a:lnTo>
                    <a:pt x="10126" y="9946"/>
                  </a:lnTo>
                  <a:lnTo>
                    <a:pt x="10426" y="9936"/>
                  </a:lnTo>
                  <a:lnTo>
                    <a:pt x="10725" y="9936"/>
                  </a:lnTo>
                  <a:lnTo>
                    <a:pt x="10725" y="9936"/>
                  </a:lnTo>
                  <a:lnTo>
                    <a:pt x="11255" y="9946"/>
                  </a:lnTo>
                  <a:lnTo>
                    <a:pt x="11524" y="9966"/>
                  </a:lnTo>
                  <a:lnTo>
                    <a:pt x="11784" y="9986"/>
                  </a:lnTo>
                  <a:lnTo>
                    <a:pt x="12044" y="10006"/>
                  </a:lnTo>
                  <a:lnTo>
                    <a:pt x="12303" y="10046"/>
                  </a:lnTo>
                  <a:lnTo>
                    <a:pt x="12563" y="10086"/>
                  </a:lnTo>
                  <a:lnTo>
                    <a:pt x="12823" y="10126"/>
                  </a:lnTo>
                  <a:lnTo>
                    <a:pt x="13082" y="10186"/>
                  </a:lnTo>
                  <a:lnTo>
                    <a:pt x="13332" y="10246"/>
                  </a:lnTo>
                  <a:lnTo>
                    <a:pt x="13592" y="10316"/>
                  </a:lnTo>
                  <a:lnTo>
                    <a:pt x="13841" y="10396"/>
                  </a:lnTo>
                  <a:lnTo>
                    <a:pt x="14091" y="10476"/>
                  </a:lnTo>
                  <a:lnTo>
                    <a:pt x="14340" y="10576"/>
                  </a:lnTo>
                  <a:lnTo>
                    <a:pt x="14590" y="10675"/>
                  </a:lnTo>
                  <a:lnTo>
                    <a:pt x="14840" y="10795"/>
                  </a:lnTo>
                  <a:lnTo>
                    <a:pt x="14840" y="10795"/>
                  </a:lnTo>
                  <a:lnTo>
                    <a:pt x="15050" y="10895"/>
                  </a:lnTo>
                  <a:lnTo>
                    <a:pt x="15259" y="10995"/>
                  </a:lnTo>
                  <a:lnTo>
                    <a:pt x="15469" y="11115"/>
                  </a:lnTo>
                  <a:lnTo>
                    <a:pt x="15669" y="11225"/>
                  </a:lnTo>
                  <a:lnTo>
                    <a:pt x="15868" y="11355"/>
                  </a:lnTo>
                  <a:lnTo>
                    <a:pt x="16068" y="11484"/>
                  </a:lnTo>
                  <a:lnTo>
                    <a:pt x="16258" y="11624"/>
                  </a:lnTo>
                  <a:lnTo>
                    <a:pt x="16448" y="11764"/>
                  </a:lnTo>
                  <a:lnTo>
                    <a:pt x="16637" y="11914"/>
                  </a:lnTo>
                  <a:lnTo>
                    <a:pt x="16817" y="12064"/>
                  </a:lnTo>
                  <a:lnTo>
                    <a:pt x="16987" y="12223"/>
                  </a:lnTo>
                  <a:lnTo>
                    <a:pt x="17167" y="12383"/>
                  </a:lnTo>
                  <a:lnTo>
                    <a:pt x="17336" y="12553"/>
                  </a:lnTo>
                  <a:lnTo>
                    <a:pt x="17496" y="12723"/>
                  </a:lnTo>
                  <a:lnTo>
                    <a:pt x="17656" y="12892"/>
                  </a:lnTo>
                  <a:lnTo>
                    <a:pt x="17806" y="13072"/>
                  </a:lnTo>
                  <a:lnTo>
                    <a:pt x="17806" y="13072"/>
                  </a:lnTo>
                  <a:lnTo>
                    <a:pt x="18115" y="13492"/>
                  </a:lnTo>
                  <a:lnTo>
                    <a:pt x="18265" y="13701"/>
                  </a:lnTo>
                  <a:lnTo>
                    <a:pt x="18405" y="13911"/>
                  </a:lnTo>
                  <a:lnTo>
                    <a:pt x="18535" y="14131"/>
                  </a:lnTo>
                  <a:lnTo>
                    <a:pt x="18665" y="14340"/>
                  </a:lnTo>
                  <a:lnTo>
                    <a:pt x="18794" y="14560"/>
                  </a:lnTo>
                  <a:lnTo>
                    <a:pt x="18914" y="14790"/>
                  </a:lnTo>
                  <a:lnTo>
                    <a:pt x="19024" y="15010"/>
                  </a:lnTo>
                  <a:lnTo>
                    <a:pt x="19124" y="15239"/>
                  </a:lnTo>
                  <a:lnTo>
                    <a:pt x="19224" y="15479"/>
                  </a:lnTo>
                  <a:lnTo>
                    <a:pt x="19324" y="15709"/>
                  </a:lnTo>
                  <a:lnTo>
                    <a:pt x="19414" y="15948"/>
                  </a:lnTo>
                  <a:lnTo>
                    <a:pt x="19493" y="16188"/>
                  </a:lnTo>
                  <a:lnTo>
                    <a:pt x="19563" y="16428"/>
                  </a:lnTo>
                  <a:lnTo>
                    <a:pt x="19633" y="16667"/>
                  </a:lnTo>
                  <a:lnTo>
                    <a:pt x="19633" y="16667"/>
                  </a:lnTo>
                  <a:lnTo>
                    <a:pt x="19753" y="17217"/>
                  </a:lnTo>
                  <a:lnTo>
                    <a:pt x="19853" y="17776"/>
                  </a:lnTo>
                  <a:lnTo>
                    <a:pt x="19943" y="18345"/>
                  </a:lnTo>
                  <a:lnTo>
                    <a:pt x="20013" y="18914"/>
                  </a:lnTo>
                  <a:lnTo>
                    <a:pt x="20073" y="19503"/>
                  </a:lnTo>
                  <a:lnTo>
                    <a:pt x="20113" y="20103"/>
                  </a:lnTo>
                  <a:lnTo>
                    <a:pt x="20133" y="20692"/>
                  </a:lnTo>
                  <a:lnTo>
                    <a:pt x="20143" y="212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17;p466">
              <a:extLst>
                <a:ext uri="{FF2B5EF4-FFF2-40B4-BE49-F238E27FC236}">
                  <a16:creationId xmlns:a16="http://schemas.microsoft.com/office/drawing/2014/main" id="{ACA0F07D-8A7F-0B43-8766-ECBC6E0C199C}"/>
                </a:ext>
              </a:extLst>
            </p:cNvPr>
            <p:cNvSpPr/>
            <p:nvPr/>
          </p:nvSpPr>
          <p:spPr>
            <a:xfrm>
              <a:off x="2459825" y="2712425"/>
              <a:ext cx="469650" cy="555275"/>
            </a:xfrm>
            <a:custGeom>
              <a:avLst/>
              <a:gdLst/>
              <a:ahLst/>
              <a:cxnLst/>
              <a:rect l="l" t="t" r="r" b="b"/>
              <a:pathLst>
                <a:path w="18786" h="22211" fill="none" extrusionOk="0">
                  <a:moveTo>
                    <a:pt x="18785" y="21002"/>
                  </a:moveTo>
                  <a:lnTo>
                    <a:pt x="18785" y="21002"/>
                  </a:lnTo>
                  <a:lnTo>
                    <a:pt x="18286" y="21132"/>
                  </a:lnTo>
                  <a:lnTo>
                    <a:pt x="17786" y="21252"/>
                  </a:lnTo>
                  <a:lnTo>
                    <a:pt x="17287" y="21362"/>
                  </a:lnTo>
                  <a:lnTo>
                    <a:pt x="16778" y="21472"/>
                  </a:lnTo>
                  <a:lnTo>
                    <a:pt x="16269" y="21571"/>
                  </a:lnTo>
                  <a:lnTo>
                    <a:pt x="15759" y="21651"/>
                  </a:lnTo>
                  <a:lnTo>
                    <a:pt x="15240" y="21731"/>
                  </a:lnTo>
                  <a:lnTo>
                    <a:pt x="14731" y="21801"/>
                  </a:lnTo>
                  <a:lnTo>
                    <a:pt x="14731" y="21801"/>
                  </a:lnTo>
                  <a:lnTo>
                    <a:pt x="14081" y="21901"/>
                  </a:lnTo>
                  <a:lnTo>
                    <a:pt x="13442" y="21991"/>
                  </a:lnTo>
                  <a:lnTo>
                    <a:pt x="12783" y="22061"/>
                  </a:lnTo>
                  <a:lnTo>
                    <a:pt x="12134" y="22111"/>
                  </a:lnTo>
                  <a:lnTo>
                    <a:pt x="11485" y="22151"/>
                  </a:lnTo>
                  <a:lnTo>
                    <a:pt x="10826" y="22181"/>
                  </a:lnTo>
                  <a:lnTo>
                    <a:pt x="10177" y="22201"/>
                  </a:lnTo>
                  <a:lnTo>
                    <a:pt x="9538" y="22201"/>
                  </a:lnTo>
                  <a:lnTo>
                    <a:pt x="9538" y="22201"/>
                  </a:lnTo>
                  <a:lnTo>
                    <a:pt x="9238" y="22211"/>
                  </a:lnTo>
                  <a:lnTo>
                    <a:pt x="8939" y="22211"/>
                  </a:lnTo>
                  <a:lnTo>
                    <a:pt x="8639" y="22201"/>
                  </a:lnTo>
                  <a:lnTo>
                    <a:pt x="8349" y="22181"/>
                  </a:lnTo>
                  <a:lnTo>
                    <a:pt x="8060" y="22161"/>
                  </a:lnTo>
                  <a:lnTo>
                    <a:pt x="7760" y="22131"/>
                  </a:lnTo>
                  <a:lnTo>
                    <a:pt x="7471" y="22091"/>
                  </a:lnTo>
                  <a:lnTo>
                    <a:pt x="7181" y="22051"/>
                  </a:lnTo>
                  <a:lnTo>
                    <a:pt x="6891" y="22001"/>
                  </a:lnTo>
                  <a:lnTo>
                    <a:pt x="6612" y="21941"/>
                  </a:lnTo>
                  <a:lnTo>
                    <a:pt x="6322" y="21871"/>
                  </a:lnTo>
                  <a:lnTo>
                    <a:pt x="6032" y="21801"/>
                  </a:lnTo>
                  <a:lnTo>
                    <a:pt x="5753" y="21731"/>
                  </a:lnTo>
                  <a:lnTo>
                    <a:pt x="5473" y="21641"/>
                  </a:lnTo>
                  <a:lnTo>
                    <a:pt x="4914" y="21462"/>
                  </a:lnTo>
                  <a:lnTo>
                    <a:pt x="4914" y="21462"/>
                  </a:lnTo>
                  <a:lnTo>
                    <a:pt x="4704" y="21372"/>
                  </a:lnTo>
                  <a:lnTo>
                    <a:pt x="4495" y="21282"/>
                  </a:lnTo>
                  <a:lnTo>
                    <a:pt x="4285" y="21182"/>
                  </a:lnTo>
                  <a:lnTo>
                    <a:pt x="4085" y="21082"/>
                  </a:lnTo>
                  <a:lnTo>
                    <a:pt x="3895" y="20972"/>
                  </a:lnTo>
                  <a:lnTo>
                    <a:pt x="3706" y="20852"/>
                  </a:lnTo>
                  <a:lnTo>
                    <a:pt x="3516" y="20733"/>
                  </a:lnTo>
                  <a:lnTo>
                    <a:pt x="3326" y="20603"/>
                  </a:lnTo>
                  <a:lnTo>
                    <a:pt x="3146" y="20473"/>
                  </a:lnTo>
                  <a:lnTo>
                    <a:pt x="2977" y="20343"/>
                  </a:lnTo>
                  <a:lnTo>
                    <a:pt x="2797" y="20193"/>
                  </a:lnTo>
                  <a:lnTo>
                    <a:pt x="2637" y="20054"/>
                  </a:lnTo>
                  <a:lnTo>
                    <a:pt x="2467" y="19894"/>
                  </a:lnTo>
                  <a:lnTo>
                    <a:pt x="2308" y="19744"/>
                  </a:lnTo>
                  <a:lnTo>
                    <a:pt x="2158" y="19574"/>
                  </a:lnTo>
                  <a:lnTo>
                    <a:pt x="1998" y="19404"/>
                  </a:lnTo>
                  <a:lnTo>
                    <a:pt x="1998" y="19404"/>
                  </a:lnTo>
                  <a:lnTo>
                    <a:pt x="1738" y="19035"/>
                  </a:lnTo>
                  <a:lnTo>
                    <a:pt x="1489" y="18655"/>
                  </a:lnTo>
                  <a:lnTo>
                    <a:pt x="1259" y="18266"/>
                  </a:lnTo>
                  <a:lnTo>
                    <a:pt x="1059" y="17867"/>
                  </a:lnTo>
                  <a:lnTo>
                    <a:pt x="880" y="17457"/>
                  </a:lnTo>
                  <a:lnTo>
                    <a:pt x="720" y="17028"/>
                  </a:lnTo>
                  <a:lnTo>
                    <a:pt x="580" y="16598"/>
                  </a:lnTo>
                  <a:lnTo>
                    <a:pt x="460" y="16159"/>
                  </a:lnTo>
                  <a:lnTo>
                    <a:pt x="460" y="16159"/>
                  </a:lnTo>
                  <a:lnTo>
                    <a:pt x="340" y="15660"/>
                  </a:lnTo>
                  <a:lnTo>
                    <a:pt x="240" y="15150"/>
                  </a:lnTo>
                  <a:lnTo>
                    <a:pt x="170" y="14641"/>
                  </a:lnTo>
                  <a:lnTo>
                    <a:pt x="101" y="14122"/>
                  </a:lnTo>
                  <a:lnTo>
                    <a:pt x="61" y="13602"/>
                  </a:lnTo>
                  <a:lnTo>
                    <a:pt x="31" y="13083"/>
                  </a:lnTo>
                  <a:lnTo>
                    <a:pt x="11" y="12564"/>
                  </a:lnTo>
                  <a:lnTo>
                    <a:pt x="1" y="12044"/>
                  </a:lnTo>
                  <a:lnTo>
                    <a:pt x="1" y="1"/>
                  </a:lnTo>
                  <a:lnTo>
                    <a:pt x="6172" y="1"/>
                  </a:lnTo>
                  <a:lnTo>
                    <a:pt x="6172" y="11355"/>
                  </a:lnTo>
                  <a:lnTo>
                    <a:pt x="6172" y="11355"/>
                  </a:lnTo>
                  <a:lnTo>
                    <a:pt x="6172" y="11725"/>
                  </a:lnTo>
                  <a:lnTo>
                    <a:pt x="6182" y="12084"/>
                  </a:lnTo>
                  <a:lnTo>
                    <a:pt x="6202" y="12424"/>
                  </a:lnTo>
                  <a:lnTo>
                    <a:pt x="6222" y="12753"/>
                  </a:lnTo>
                  <a:lnTo>
                    <a:pt x="6252" y="13063"/>
                  </a:lnTo>
                  <a:lnTo>
                    <a:pt x="6282" y="13363"/>
                  </a:lnTo>
                  <a:lnTo>
                    <a:pt x="6332" y="13652"/>
                  </a:lnTo>
                  <a:lnTo>
                    <a:pt x="6372" y="13932"/>
                  </a:lnTo>
                  <a:lnTo>
                    <a:pt x="6432" y="14192"/>
                  </a:lnTo>
                  <a:lnTo>
                    <a:pt x="6492" y="14441"/>
                  </a:lnTo>
                  <a:lnTo>
                    <a:pt x="6552" y="14671"/>
                  </a:lnTo>
                  <a:lnTo>
                    <a:pt x="6622" y="14891"/>
                  </a:lnTo>
                  <a:lnTo>
                    <a:pt x="6702" y="15100"/>
                  </a:lnTo>
                  <a:lnTo>
                    <a:pt x="6781" y="15290"/>
                  </a:lnTo>
                  <a:lnTo>
                    <a:pt x="6871" y="15470"/>
                  </a:lnTo>
                  <a:lnTo>
                    <a:pt x="6971" y="15640"/>
                  </a:lnTo>
                  <a:lnTo>
                    <a:pt x="6971" y="15640"/>
                  </a:lnTo>
                  <a:lnTo>
                    <a:pt x="7071" y="15799"/>
                  </a:lnTo>
                  <a:lnTo>
                    <a:pt x="7181" y="15939"/>
                  </a:lnTo>
                  <a:lnTo>
                    <a:pt x="7301" y="16079"/>
                  </a:lnTo>
                  <a:lnTo>
                    <a:pt x="7441" y="16209"/>
                  </a:lnTo>
                  <a:lnTo>
                    <a:pt x="7580" y="16329"/>
                  </a:lnTo>
                  <a:lnTo>
                    <a:pt x="7740" y="16428"/>
                  </a:lnTo>
                  <a:lnTo>
                    <a:pt x="7900" y="16528"/>
                  </a:lnTo>
                  <a:lnTo>
                    <a:pt x="8080" y="16618"/>
                  </a:lnTo>
                  <a:lnTo>
                    <a:pt x="8269" y="16698"/>
                  </a:lnTo>
                  <a:lnTo>
                    <a:pt x="8469" y="16768"/>
                  </a:lnTo>
                  <a:lnTo>
                    <a:pt x="8679" y="16818"/>
                  </a:lnTo>
                  <a:lnTo>
                    <a:pt x="8899" y="16868"/>
                  </a:lnTo>
                  <a:lnTo>
                    <a:pt x="9128" y="16908"/>
                  </a:lnTo>
                  <a:lnTo>
                    <a:pt x="9368" y="16928"/>
                  </a:lnTo>
                  <a:lnTo>
                    <a:pt x="9618" y="16948"/>
                  </a:lnTo>
                  <a:lnTo>
                    <a:pt x="9877" y="16958"/>
                  </a:lnTo>
                  <a:lnTo>
                    <a:pt x="9877" y="16958"/>
                  </a:lnTo>
                  <a:lnTo>
                    <a:pt x="10227" y="16948"/>
                  </a:lnTo>
                  <a:lnTo>
                    <a:pt x="10566" y="16948"/>
                  </a:lnTo>
                  <a:lnTo>
                    <a:pt x="10926" y="16928"/>
                  </a:lnTo>
                  <a:lnTo>
                    <a:pt x="11305" y="16898"/>
                  </a:lnTo>
                  <a:lnTo>
                    <a:pt x="11305" y="16898"/>
                  </a:lnTo>
                  <a:lnTo>
                    <a:pt x="11675" y="16858"/>
                  </a:lnTo>
                  <a:lnTo>
                    <a:pt x="12004" y="16828"/>
                  </a:lnTo>
                  <a:lnTo>
                    <a:pt x="12314" y="16788"/>
                  </a:lnTo>
                  <a:lnTo>
                    <a:pt x="12474" y="16758"/>
                  </a:lnTo>
                  <a:lnTo>
                    <a:pt x="12623" y="16728"/>
                  </a:lnTo>
                  <a:lnTo>
                    <a:pt x="12623" y="1"/>
                  </a:lnTo>
                  <a:lnTo>
                    <a:pt x="18785" y="1"/>
                  </a:lnTo>
                  <a:lnTo>
                    <a:pt x="18785" y="210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18;p466">
              <a:extLst>
                <a:ext uri="{FF2B5EF4-FFF2-40B4-BE49-F238E27FC236}">
                  <a16:creationId xmlns:a16="http://schemas.microsoft.com/office/drawing/2014/main" id="{B8424AE6-6B32-7A47-9C8D-6467FA59C98D}"/>
                </a:ext>
              </a:extLst>
            </p:cNvPr>
            <p:cNvSpPr/>
            <p:nvPr/>
          </p:nvSpPr>
          <p:spPr>
            <a:xfrm>
              <a:off x="1876375" y="2454050"/>
              <a:ext cx="516575" cy="806400"/>
            </a:xfrm>
            <a:custGeom>
              <a:avLst/>
              <a:gdLst/>
              <a:ahLst/>
              <a:cxnLst/>
              <a:rect l="l" t="t" r="r" b="b"/>
              <a:pathLst>
                <a:path w="20663" h="32256" fill="none" extrusionOk="0">
                  <a:moveTo>
                    <a:pt x="6162" y="18215"/>
                  </a:moveTo>
                  <a:lnTo>
                    <a:pt x="6162" y="18215"/>
                  </a:lnTo>
                  <a:lnTo>
                    <a:pt x="6622" y="17696"/>
                  </a:lnTo>
                  <a:lnTo>
                    <a:pt x="7081" y="17187"/>
                  </a:lnTo>
                  <a:lnTo>
                    <a:pt x="7550" y="16667"/>
                  </a:lnTo>
                  <a:lnTo>
                    <a:pt x="7790" y="16418"/>
                  </a:lnTo>
                  <a:lnTo>
                    <a:pt x="8050" y="16158"/>
                  </a:lnTo>
                  <a:lnTo>
                    <a:pt x="8050" y="16158"/>
                  </a:lnTo>
                  <a:lnTo>
                    <a:pt x="8519" y="15609"/>
                  </a:lnTo>
                  <a:lnTo>
                    <a:pt x="8988" y="15079"/>
                  </a:lnTo>
                  <a:lnTo>
                    <a:pt x="9927" y="14051"/>
                  </a:lnTo>
                  <a:lnTo>
                    <a:pt x="9927" y="14051"/>
                  </a:lnTo>
                  <a:lnTo>
                    <a:pt x="10386" y="13512"/>
                  </a:lnTo>
                  <a:lnTo>
                    <a:pt x="10826" y="13002"/>
                  </a:lnTo>
                  <a:lnTo>
                    <a:pt x="11245" y="12523"/>
                  </a:lnTo>
                  <a:lnTo>
                    <a:pt x="11645" y="12044"/>
                  </a:lnTo>
                  <a:lnTo>
                    <a:pt x="11645" y="12044"/>
                  </a:lnTo>
                  <a:lnTo>
                    <a:pt x="12024" y="11584"/>
                  </a:lnTo>
                  <a:lnTo>
                    <a:pt x="12394" y="11155"/>
                  </a:lnTo>
                  <a:lnTo>
                    <a:pt x="13073" y="10396"/>
                  </a:lnTo>
                  <a:lnTo>
                    <a:pt x="20373" y="10396"/>
                  </a:lnTo>
                  <a:lnTo>
                    <a:pt x="20373" y="10396"/>
                  </a:lnTo>
                  <a:lnTo>
                    <a:pt x="19274" y="11634"/>
                  </a:lnTo>
                  <a:lnTo>
                    <a:pt x="18196" y="12862"/>
                  </a:lnTo>
                  <a:lnTo>
                    <a:pt x="17127" y="14071"/>
                  </a:lnTo>
                  <a:lnTo>
                    <a:pt x="16089" y="15249"/>
                  </a:lnTo>
                  <a:lnTo>
                    <a:pt x="16089" y="15249"/>
                  </a:lnTo>
                  <a:lnTo>
                    <a:pt x="15010" y="16408"/>
                  </a:lnTo>
                  <a:lnTo>
                    <a:pt x="13892" y="17596"/>
                  </a:lnTo>
                  <a:lnTo>
                    <a:pt x="13322" y="18185"/>
                  </a:lnTo>
                  <a:lnTo>
                    <a:pt x="12733" y="18784"/>
                  </a:lnTo>
                  <a:lnTo>
                    <a:pt x="12144" y="19384"/>
                  </a:lnTo>
                  <a:lnTo>
                    <a:pt x="11525" y="19983"/>
                  </a:lnTo>
                  <a:lnTo>
                    <a:pt x="11525" y="19983"/>
                  </a:lnTo>
                  <a:lnTo>
                    <a:pt x="12204" y="20622"/>
                  </a:lnTo>
                  <a:lnTo>
                    <a:pt x="12533" y="20951"/>
                  </a:lnTo>
                  <a:lnTo>
                    <a:pt x="12853" y="21281"/>
                  </a:lnTo>
                  <a:lnTo>
                    <a:pt x="13173" y="21611"/>
                  </a:lnTo>
                  <a:lnTo>
                    <a:pt x="13482" y="21960"/>
                  </a:lnTo>
                  <a:lnTo>
                    <a:pt x="13792" y="22310"/>
                  </a:lnTo>
                  <a:lnTo>
                    <a:pt x="14091" y="22669"/>
                  </a:lnTo>
                  <a:lnTo>
                    <a:pt x="14091" y="22669"/>
                  </a:lnTo>
                  <a:lnTo>
                    <a:pt x="14740" y="23438"/>
                  </a:lnTo>
                  <a:lnTo>
                    <a:pt x="15380" y="24217"/>
                  </a:lnTo>
                  <a:lnTo>
                    <a:pt x="16019" y="25026"/>
                  </a:lnTo>
                  <a:lnTo>
                    <a:pt x="16668" y="25865"/>
                  </a:lnTo>
                  <a:lnTo>
                    <a:pt x="16668" y="25865"/>
                  </a:lnTo>
                  <a:lnTo>
                    <a:pt x="17257" y="26684"/>
                  </a:lnTo>
                  <a:lnTo>
                    <a:pt x="17846" y="27512"/>
                  </a:lnTo>
                  <a:lnTo>
                    <a:pt x="18415" y="28351"/>
                  </a:lnTo>
                  <a:lnTo>
                    <a:pt x="18945" y="29170"/>
                  </a:lnTo>
                  <a:lnTo>
                    <a:pt x="18945" y="29170"/>
                  </a:lnTo>
                  <a:lnTo>
                    <a:pt x="19194" y="29580"/>
                  </a:lnTo>
                  <a:lnTo>
                    <a:pt x="19444" y="29969"/>
                  </a:lnTo>
                  <a:lnTo>
                    <a:pt x="19893" y="30748"/>
                  </a:lnTo>
                  <a:lnTo>
                    <a:pt x="20293" y="31487"/>
                  </a:lnTo>
                  <a:lnTo>
                    <a:pt x="20662" y="32196"/>
                  </a:lnTo>
                  <a:lnTo>
                    <a:pt x="13582" y="32196"/>
                  </a:lnTo>
                  <a:lnTo>
                    <a:pt x="13582" y="32196"/>
                  </a:lnTo>
                  <a:lnTo>
                    <a:pt x="13233" y="31637"/>
                  </a:lnTo>
                  <a:lnTo>
                    <a:pt x="12853" y="31068"/>
                  </a:lnTo>
                  <a:lnTo>
                    <a:pt x="12044" y="29859"/>
                  </a:lnTo>
                  <a:lnTo>
                    <a:pt x="12044" y="29859"/>
                  </a:lnTo>
                  <a:lnTo>
                    <a:pt x="11605" y="29210"/>
                  </a:lnTo>
                  <a:lnTo>
                    <a:pt x="11155" y="28561"/>
                  </a:lnTo>
                  <a:lnTo>
                    <a:pt x="10706" y="27902"/>
                  </a:lnTo>
                  <a:lnTo>
                    <a:pt x="10486" y="27572"/>
                  </a:lnTo>
                  <a:lnTo>
                    <a:pt x="10267" y="27233"/>
                  </a:lnTo>
                  <a:lnTo>
                    <a:pt x="10267" y="27233"/>
                  </a:lnTo>
                  <a:lnTo>
                    <a:pt x="9787" y="26594"/>
                  </a:lnTo>
                  <a:lnTo>
                    <a:pt x="9288" y="25955"/>
                  </a:lnTo>
                  <a:lnTo>
                    <a:pt x="9028" y="25635"/>
                  </a:lnTo>
                  <a:lnTo>
                    <a:pt x="8759" y="25325"/>
                  </a:lnTo>
                  <a:lnTo>
                    <a:pt x="8489" y="25026"/>
                  </a:lnTo>
                  <a:lnTo>
                    <a:pt x="8219" y="24716"/>
                  </a:lnTo>
                  <a:lnTo>
                    <a:pt x="8219" y="24716"/>
                  </a:lnTo>
                  <a:lnTo>
                    <a:pt x="7980" y="24447"/>
                  </a:lnTo>
                  <a:lnTo>
                    <a:pt x="7730" y="24177"/>
                  </a:lnTo>
                  <a:lnTo>
                    <a:pt x="7490" y="23907"/>
                  </a:lnTo>
                  <a:lnTo>
                    <a:pt x="7231" y="23658"/>
                  </a:lnTo>
                  <a:lnTo>
                    <a:pt x="6971" y="23408"/>
                  </a:lnTo>
                  <a:lnTo>
                    <a:pt x="6711" y="23168"/>
                  </a:lnTo>
                  <a:lnTo>
                    <a:pt x="6442" y="22939"/>
                  </a:lnTo>
                  <a:lnTo>
                    <a:pt x="6162" y="22719"/>
                  </a:lnTo>
                  <a:lnTo>
                    <a:pt x="6162" y="32256"/>
                  </a:lnTo>
                  <a:lnTo>
                    <a:pt x="1" y="32256"/>
                  </a:lnTo>
                  <a:lnTo>
                    <a:pt x="1" y="979"/>
                  </a:lnTo>
                  <a:lnTo>
                    <a:pt x="6162" y="0"/>
                  </a:lnTo>
                  <a:lnTo>
                    <a:pt x="6162" y="182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19;p466">
              <a:extLst>
                <a:ext uri="{FF2B5EF4-FFF2-40B4-BE49-F238E27FC236}">
                  <a16:creationId xmlns:a16="http://schemas.microsoft.com/office/drawing/2014/main" id="{BD68AC8A-E620-F240-ACDF-FBBD0A789430}"/>
                </a:ext>
              </a:extLst>
            </p:cNvPr>
            <p:cNvSpPr/>
            <p:nvPr/>
          </p:nvSpPr>
          <p:spPr>
            <a:xfrm>
              <a:off x="387400" y="2406850"/>
              <a:ext cx="948000" cy="923525"/>
            </a:xfrm>
            <a:custGeom>
              <a:avLst/>
              <a:gdLst/>
              <a:ahLst/>
              <a:cxnLst/>
              <a:rect l="l" t="t" r="r" b="b"/>
              <a:pathLst>
                <a:path w="37920" h="36941" extrusionOk="0">
                  <a:moveTo>
                    <a:pt x="6981" y="11315"/>
                  </a:moveTo>
                  <a:lnTo>
                    <a:pt x="6981" y="11365"/>
                  </a:lnTo>
                  <a:lnTo>
                    <a:pt x="6994" y="11327"/>
                  </a:lnTo>
                  <a:lnTo>
                    <a:pt x="6994" y="11327"/>
                  </a:lnTo>
                  <a:lnTo>
                    <a:pt x="6981" y="11315"/>
                  </a:lnTo>
                  <a:close/>
                  <a:moveTo>
                    <a:pt x="20173" y="8509"/>
                  </a:moveTo>
                  <a:lnTo>
                    <a:pt x="20643" y="8579"/>
                  </a:lnTo>
                  <a:lnTo>
                    <a:pt x="21102" y="8659"/>
                  </a:lnTo>
                  <a:lnTo>
                    <a:pt x="21551" y="8759"/>
                  </a:lnTo>
                  <a:lnTo>
                    <a:pt x="22001" y="8879"/>
                  </a:lnTo>
                  <a:lnTo>
                    <a:pt x="22430" y="9008"/>
                  </a:lnTo>
                  <a:lnTo>
                    <a:pt x="22860" y="9158"/>
                  </a:lnTo>
                  <a:lnTo>
                    <a:pt x="23289" y="9328"/>
                  </a:lnTo>
                  <a:lnTo>
                    <a:pt x="23699" y="9518"/>
                  </a:lnTo>
                  <a:lnTo>
                    <a:pt x="24098" y="9727"/>
                  </a:lnTo>
                  <a:lnTo>
                    <a:pt x="24487" y="9947"/>
                  </a:lnTo>
                  <a:lnTo>
                    <a:pt x="24877" y="10177"/>
                  </a:lnTo>
                  <a:lnTo>
                    <a:pt x="25246" y="10436"/>
                  </a:lnTo>
                  <a:lnTo>
                    <a:pt x="25606" y="10696"/>
                  </a:lnTo>
                  <a:lnTo>
                    <a:pt x="25955" y="10986"/>
                  </a:lnTo>
                  <a:lnTo>
                    <a:pt x="26295" y="11285"/>
                  </a:lnTo>
                  <a:lnTo>
                    <a:pt x="26625" y="11595"/>
                  </a:lnTo>
                  <a:lnTo>
                    <a:pt x="21941" y="14910"/>
                  </a:lnTo>
                  <a:lnTo>
                    <a:pt x="21861" y="14950"/>
                  </a:lnTo>
                  <a:lnTo>
                    <a:pt x="21781" y="14980"/>
                  </a:lnTo>
                  <a:lnTo>
                    <a:pt x="21701" y="15000"/>
                  </a:lnTo>
                  <a:lnTo>
                    <a:pt x="21611" y="15020"/>
                  </a:lnTo>
                  <a:lnTo>
                    <a:pt x="21531" y="15040"/>
                  </a:lnTo>
                  <a:lnTo>
                    <a:pt x="21352" y="15040"/>
                  </a:lnTo>
                  <a:lnTo>
                    <a:pt x="21272" y="15030"/>
                  </a:lnTo>
                  <a:lnTo>
                    <a:pt x="21182" y="15010"/>
                  </a:lnTo>
                  <a:lnTo>
                    <a:pt x="21102" y="14990"/>
                  </a:lnTo>
                  <a:lnTo>
                    <a:pt x="21022" y="14950"/>
                  </a:lnTo>
                  <a:lnTo>
                    <a:pt x="20942" y="14910"/>
                  </a:lnTo>
                  <a:lnTo>
                    <a:pt x="20872" y="14870"/>
                  </a:lnTo>
                  <a:lnTo>
                    <a:pt x="20802" y="14810"/>
                  </a:lnTo>
                  <a:lnTo>
                    <a:pt x="20743" y="14750"/>
                  </a:lnTo>
                  <a:lnTo>
                    <a:pt x="20683" y="14681"/>
                  </a:lnTo>
                  <a:lnTo>
                    <a:pt x="20613" y="14591"/>
                  </a:lnTo>
                  <a:lnTo>
                    <a:pt x="20553" y="14501"/>
                  </a:lnTo>
                  <a:lnTo>
                    <a:pt x="20533" y="14451"/>
                  </a:lnTo>
                  <a:lnTo>
                    <a:pt x="20523" y="14401"/>
                  </a:lnTo>
                  <a:lnTo>
                    <a:pt x="20513" y="14281"/>
                  </a:lnTo>
                  <a:lnTo>
                    <a:pt x="20173" y="8509"/>
                  </a:lnTo>
                  <a:close/>
                  <a:moveTo>
                    <a:pt x="17427" y="8459"/>
                  </a:moveTo>
                  <a:lnTo>
                    <a:pt x="17147" y="14161"/>
                  </a:lnTo>
                  <a:lnTo>
                    <a:pt x="17137" y="14261"/>
                  </a:lnTo>
                  <a:lnTo>
                    <a:pt x="17127" y="14351"/>
                  </a:lnTo>
                  <a:lnTo>
                    <a:pt x="17098" y="14441"/>
                  </a:lnTo>
                  <a:lnTo>
                    <a:pt x="17068" y="14521"/>
                  </a:lnTo>
                  <a:lnTo>
                    <a:pt x="17028" y="14601"/>
                  </a:lnTo>
                  <a:lnTo>
                    <a:pt x="16978" y="14681"/>
                  </a:lnTo>
                  <a:lnTo>
                    <a:pt x="16918" y="14750"/>
                  </a:lnTo>
                  <a:lnTo>
                    <a:pt x="16858" y="14810"/>
                  </a:lnTo>
                  <a:lnTo>
                    <a:pt x="16788" y="14870"/>
                  </a:lnTo>
                  <a:lnTo>
                    <a:pt x="16708" y="14920"/>
                  </a:lnTo>
                  <a:lnTo>
                    <a:pt x="16628" y="14970"/>
                  </a:lnTo>
                  <a:lnTo>
                    <a:pt x="16548" y="15010"/>
                  </a:lnTo>
                  <a:lnTo>
                    <a:pt x="16458" y="15040"/>
                  </a:lnTo>
                  <a:lnTo>
                    <a:pt x="16369" y="15060"/>
                  </a:lnTo>
                  <a:lnTo>
                    <a:pt x="16269" y="15070"/>
                  </a:lnTo>
                  <a:lnTo>
                    <a:pt x="16179" y="15080"/>
                  </a:lnTo>
                  <a:lnTo>
                    <a:pt x="16059" y="15070"/>
                  </a:lnTo>
                  <a:lnTo>
                    <a:pt x="15949" y="15040"/>
                  </a:lnTo>
                  <a:lnTo>
                    <a:pt x="15719" y="14960"/>
                  </a:lnTo>
                  <a:lnTo>
                    <a:pt x="10986" y="11595"/>
                  </a:lnTo>
                  <a:lnTo>
                    <a:pt x="11265" y="11335"/>
                  </a:lnTo>
                  <a:lnTo>
                    <a:pt x="11555" y="11076"/>
                  </a:lnTo>
                  <a:lnTo>
                    <a:pt x="11855" y="10836"/>
                  </a:lnTo>
                  <a:lnTo>
                    <a:pt x="12154" y="10606"/>
                  </a:lnTo>
                  <a:lnTo>
                    <a:pt x="12464" y="10376"/>
                  </a:lnTo>
                  <a:lnTo>
                    <a:pt x="12783" y="10167"/>
                  </a:lnTo>
                  <a:lnTo>
                    <a:pt x="13113" y="9967"/>
                  </a:lnTo>
                  <a:lnTo>
                    <a:pt x="13443" y="9777"/>
                  </a:lnTo>
                  <a:lnTo>
                    <a:pt x="13782" y="9598"/>
                  </a:lnTo>
                  <a:lnTo>
                    <a:pt x="14122" y="9428"/>
                  </a:lnTo>
                  <a:lnTo>
                    <a:pt x="14471" y="9278"/>
                  </a:lnTo>
                  <a:lnTo>
                    <a:pt x="14831" y="9128"/>
                  </a:lnTo>
                  <a:lnTo>
                    <a:pt x="15180" y="8998"/>
                  </a:lnTo>
                  <a:lnTo>
                    <a:pt x="15550" y="8879"/>
                  </a:lnTo>
                  <a:lnTo>
                    <a:pt x="15919" y="8779"/>
                  </a:lnTo>
                  <a:lnTo>
                    <a:pt x="16289" y="8689"/>
                  </a:lnTo>
                  <a:lnTo>
                    <a:pt x="17427" y="8459"/>
                  </a:lnTo>
                  <a:close/>
                  <a:moveTo>
                    <a:pt x="9328" y="13712"/>
                  </a:moveTo>
                  <a:lnTo>
                    <a:pt x="13552" y="17477"/>
                  </a:lnTo>
                  <a:lnTo>
                    <a:pt x="13622" y="17547"/>
                  </a:lnTo>
                  <a:lnTo>
                    <a:pt x="13682" y="17617"/>
                  </a:lnTo>
                  <a:lnTo>
                    <a:pt x="13742" y="17686"/>
                  </a:lnTo>
                  <a:lnTo>
                    <a:pt x="13782" y="17766"/>
                  </a:lnTo>
                  <a:lnTo>
                    <a:pt x="13822" y="17846"/>
                  </a:lnTo>
                  <a:lnTo>
                    <a:pt x="13852" y="17936"/>
                  </a:lnTo>
                  <a:lnTo>
                    <a:pt x="13872" y="18026"/>
                  </a:lnTo>
                  <a:lnTo>
                    <a:pt x="13882" y="18106"/>
                  </a:lnTo>
                  <a:lnTo>
                    <a:pt x="13892" y="18196"/>
                  </a:lnTo>
                  <a:lnTo>
                    <a:pt x="13882" y="18286"/>
                  </a:lnTo>
                  <a:lnTo>
                    <a:pt x="13872" y="18376"/>
                  </a:lnTo>
                  <a:lnTo>
                    <a:pt x="13842" y="18465"/>
                  </a:lnTo>
                  <a:lnTo>
                    <a:pt x="13812" y="18545"/>
                  </a:lnTo>
                  <a:lnTo>
                    <a:pt x="13772" y="18635"/>
                  </a:lnTo>
                  <a:lnTo>
                    <a:pt x="13722" y="18715"/>
                  </a:lnTo>
                  <a:lnTo>
                    <a:pt x="13662" y="18785"/>
                  </a:lnTo>
                  <a:lnTo>
                    <a:pt x="13622" y="18845"/>
                  </a:lnTo>
                  <a:lnTo>
                    <a:pt x="13572" y="18895"/>
                  </a:lnTo>
                  <a:lnTo>
                    <a:pt x="13532" y="18935"/>
                  </a:lnTo>
                  <a:lnTo>
                    <a:pt x="13482" y="18975"/>
                  </a:lnTo>
                  <a:lnTo>
                    <a:pt x="13423" y="19005"/>
                  </a:lnTo>
                  <a:lnTo>
                    <a:pt x="13363" y="19025"/>
                  </a:lnTo>
                  <a:lnTo>
                    <a:pt x="13203" y="19075"/>
                  </a:lnTo>
                  <a:lnTo>
                    <a:pt x="7670" y="20672"/>
                  </a:lnTo>
                  <a:lnTo>
                    <a:pt x="7650" y="20223"/>
                  </a:lnTo>
                  <a:lnTo>
                    <a:pt x="7640" y="19774"/>
                  </a:lnTo>
                  <a:lnTo>
                    <a:pt x="7650" y="19324"/>
                  </a:lnTo>
                  <a:lnTo>
                    <a:pt x="7680" y="18865"/>
                  </a:lnTo>
                  <a:lnTo>
                    <a:pt x="7730" y="18415"/>
                  </a:lnTo>
                  <a:lnTo>
                    <a:pt x="7790" y="17976"/>
                  </a:lnTo>
                  <a:lnTo>
                    <a:pt x="7870" y="17527"/>
                  </a:lnTo>
                  <a:lnTo>
                    <a:pt x="7960" y="17087"/>
                  </a:lnTo>
                  <a:lnTo>
                    <a:pt x="8080" y="16648"/>
                  </a:lnTo>
                  <a:lnTo>
                    <a:pt x="8210" y="16208"/>
                  </a:lnTo>
                  <a:lnTo>
                    <a:pt x="8349" y="15779"/>
                  </a:lnTo>
                  <a:lnTo>
                    <a:pt x="8509" y="15350"/>
                  </a:lnTo>
                  <a:lnTo>
                    <a:pt x="8689" y="14930"/>
                  </a:lnTo>
                  <a:lnTo>
                    <a:pt x="8889" y="14511"/>
                  </a:lnTo>
                  <a:lnTo>
                    <a:pt x="9098" y="14111"/>
                  </a:lnTo>
                  <a:lnTo>
                    <a:pt x="9328" y="13712"/>
                  </a:lnTo>
                  <a:close/>
                  <a:moveTo>
                    <a:pt x="28332" y="13712"/>
                  </a:moveTo>
                  <a:lnTo>
                    <a:pt x="28562" y="14101"/>
                  </a:lnTo>
                  <a:lnTo>
                    <a:pt x="28772" y="14501"/>
                  </a:lnTo>
                  <a:lnTo>
                    <a:pt x="28971" y="14910"/>
                  </a:lnTo>
                  <a:lnTo>
                    <a:pt x="29151" y="15330"/>
                  </a:lnTo>
                  <a:lnTo>
                    <a:pt x="29311" y="15759"/>
                  </a:lnTo>
                  <a:lnTo>
                    <a:pt x="29461" y="16189"/>
                  </a:lnTo>
                  <a:lnTo>
                    <a:pt x="29590" y="16628"/>
                  </a:lnTo>
                  <a:lnTo>
                    <a:pt x="29700" y="17077"/>
                  </a:lnTo>
                  <a:lnTo>
                    <a:pt x="29800" y="17527"/>
                  </a:lnTo>
                  <a:lnTo>
                    <a:pt x="29880" y="17976"/>
                  </a:lnTo>
                  <a:lnTo>
                    <a:pt x="29930" y="18425"/>
                  </a:lnTo>
                  <a:lnTo>
                    <a:pt x="29970" y="18875"/>
                  </a:lnTo>
                  <a:lnTo>
                    <a:pt x="29980" y="19324"/>
                  </a:lnTo>
                  <a:lnTo>
                    <a:pt x="29980" y="19774"/>
                  </a:lnTo>
                  <a:lnTo>
                    <a:pt x="29970" y="20223"/>
                  </a:lnTo>
                  <a:lnTo>
                    <a:pt x="29930" y="20672"/>
                  </a:lnTo>
                  <a:lnTo>
                    <a:pt x="24507" y="19134"/>
                  </a:lnTo>
                  <a:lnTo>
                    <a:pt x="24418" y="19105"/>
                  </a:lnTo>
                  <a:lnTo>
                    <a:pt x="24328" y="19075"/>
                  </a:lnTo>
                  <a:lnTo>
                    <a:pt x="24248" y="19025"/>
                  </a:lnTo>
                  <a:lnTo>
                    <a:pt x="24168" y="18975"/>
                  </a:lnTo>
                  <a:lnTo>
                    <a:pt x="24098" y="18915"/>
                  </a:lnTo>
                  <a:lnTo>
                    <a:pt x="24038" y="18855"/>
                  </a:lnTo>
                  <a:lnTo>
                    <a:pt x="23978" y="18785"/>
                  </a:lnTo>
                  <a:lnTo>
                    <a:pt x="23928" y="18705"/>
                  </a:lnTo>
                  <a:lnTo>
                    <a:pt x="23888" y="18625"/>
                  </a:lnTo>
                  <a:lnTo>
                    <a:pt x="23858" y="18545"/>
                  </a:lnTo>
                  <a:lnTo>
                    <a:pt x="23828" y="18455"/>
                  </a:lnTo>
                  <a:lnTo>
                    <a:pt x="23808" y="18366"/>
                  </a:lnTo>
                  <a:lnTo>
                    <a:pt x="23798" y="18276"/>
                  </a:lnTo>
                  <a:lnTo>
                    <a:pt x="23798" y="18176"/>
                  </a:lnTo>
                  <a:lnTo>
                    <a:pt x="23808" y="18086"/>
                  </a:lnTo>
                  <a:lnTo>
                    <a:pt x="23828" y="17986"/>
                  </a:lnTo>
                  <a:lnTo>
                    <a:pt x="23868" y="17866"/>
                  </a:lnTo>
                  <a:lnTo>
                    <a:pt x="23918" y="17766"/>
                  </a:lnTo>
                  <a:lnTo>
                    <a:pt x="23978" y="17676"/>
                  </a:lnTo>
                  <a:lnTo>
                    <a:pt x="24048" y="17587"/>
                  </a:lnTo>
                  <a:lnTo>
                    <a:pt x="28332" y="13712"/>
                  </a:lnTo>
                  <a:close/>
                  <a:moveTo>
                    <a:pt x="19714" y="17756"/>
                  </a:moveTo>
                  <a:lnTo>
                    <a:pt x="20802" y="19134"/>
                  </a:lnTo>
                  <a:lnTo>
                    <a:pt x="20403" y="20782"/>
                  </a:lnTo>
                  <a:lnTo>
                    <a:pt x="18855" y="21531"/>
                  </a:lnTo>
                  <a:lnTo>
                    <a:pt x="17317" y="20782"/>
                  </a:lnTo>
                  <a:lnTo>
                    <a:pt x="16918" y="19134"/>
                  </a:lnTo>
                  <a:lnTo>
                    <a:pt x="18006" y="17756"/>
                  </a:lnTo>
                  <a:close/>
                  <a:moveTo>
                    <a:pt x="23649" y="22330"/>
                  </a:moveTo>
                  <a:lnTo>
                    <a:pt x="29361" y="23299"/>
                  </a:lnTo>
                  <a:lnTo>
                    <a:pt x="29251" y="23598"/>
                  </a:lnTo>
                  <a:lnTo>
                    <a:pt x="29131" y="23888"/>
                  </a:lnTo>
                  <a:lnTo>
                    <a:pt x="29011" y="24168"/>
                  </a:lnTo>
                  <a:lnTo>
                    <a:pt x="28881" y="24447"/>
                  </a:lnTo>
                  <a:lnTo>
                    <a:pt x="28742" y="24717"/>
                  </a:lnTo>
                  <a:lnTo>
                    <a:pt x="28602" y="24976"/>
                  </a:lnTo>
                  <a:lnTo>
                    <a:pt x="28442" y="25226"/>
                  </a:lnTo>
                  <a:lnTo>
                    <a:pt x="28272" y="25466"/>
                  </a:lnTo>
                  <a:lnTo>
                    <a:pt x="28112" y="25725"/>
                  </a:lnTo>
                  <a:lnTo>
                    <a:pt x="27943" y="25975"/>
                  </a:lnTo>
                  <a:lnTo>
                    <a:pt x="27763" y="26215"/>
                  </a:lnTo>
                  <a:lnTo>
                    <a:pt x="27573" y="26454"/>
                  </a:lnTo>
                  <a:lnTo>
                    <a:pt x="27383" y="26694"/>
                  </a:lnTo>
                  <a:lnTo>
                    <a:pt x="27174" y="26924"/>
                  </a:lnTo>
                  <a:lnTo>
                    <a:pt x="26974" y="27154"/>
                  </a:lnTo>
                  <a:lnTo>
                    <a:pt x="26754" y="27373"/>
                  </a:lnTo>
                  <a:lnTo>
                    <a:pt x="26535" y="27583"/>
                  </a:lnTo>
                  <a:lnTo>
                    <a:pt x="26315" y="27793"/>
                  </a:lnTo>
                  <a:lnTo>
                    <a:pt x="26085" y="27992"/>
                  </a:lnTo>
                  <a:lnTo>
                    <a:pt x="25846" y="28192"/>
                  </a:lnTo>
                  <a:lnTo>
                    <a:pt x="25606" y="28372"/>
                  </a:lnTo>
                  <a:lnTo>
                    <a:pt x="25356" y="28552"/>
                  </a:lnTo>
                  <a:lnTo>
                    <a:pt x="25107" y="28731"/>
                  </a:lnTo>
                  <a:lnTo>
                    <a:pt x="24847" y="28891"/>
                  </a:lnTo>
                  <a:lnTo>
                    <a:pt x="22630" y="23528"/>
                  </a:lnTo>
                  <a:lnTo>
                    <a:pt x="22610" y="23439"/>
                  </a:lnTo>
                  <a:lnTo>
                    <a:pt x="22600" y="23359"/>
                  </a:lnTo>
                  <a:lnTo>
                    <a:pt x="22600" y="23269"/>
                  </a:lnTo>
                  <a:lnTo>
                    <a:pt x="22600" y="23189"/>
                  </a:lnTo>
                  <a:lnTo>
                    <a:pt x="22610" y="23109"/>
                  </a:lnTo>
                  <a:lnTo>
                    <a:pt x="22630" y="23029"/>
                  </a:lnTo>
                  <a:lnTo>
                    <a:pt x="22660" y="22949"/>
                  </a:lnTo>
                  <a:lnTo>
                    <a:pt x="22690" y="22879"/>
                  </a:lnTo>
                  <a:lnTo>
                    <a:pt x="22730" y="22809"/>
                  </a:lnTo>
                  <a:lnTo>
                    <a:pt x="22770" y="22740"/>
                  </a:lnTo>
                  <a:lnTo>
                    <a:pt x="22820" y="22680"/>
                  </a:lnTo>
                  <a:lnTo>
                    <a:pt x="22870" y="22620"/>
                  </a:lnTo>
                  <a:lnTo>
                    <a:pt x="22930" y="22570"/>
                  </a:lnTo>
                  <a:lnTo>
                    <a:pt x="22999" y="22520"/>
                  </a:lnTo>
                  <a:lnTo>
                    <a:pt x="23069" y="22480"/>
                  </a:lnTo>
                  <a:lnTo>
                    <a:pt x="23139" y="22440"/>
                  </a:lnTo>
                  <a:lnTo>
                    <a:pt x="23269" y="22400"/>
                  </a:lnTo>
                  <a:lnTo>
                    <a:pt x="23399" y="22360"/>
                  </a:lnTo>
                  <a:lnTo>
                    <a:pt x="23529" y="22340"/>
                  </a:lnTo>
                  <a:lnTo>
                    <a:pt x="23649" y="22330"/>
                  </a:lnTo>
                  <a:close/>
                  <a:moveTo>
                    <a:pt x="14002" y="22380"/>
                  </a:moveTo>
                  <a:lnTo>
                    <a:pt x="14092" y="22390"/>
                  </a:lnTo>
                  <a:lnTo>
                    <a:pt x="14181" y="22400"/>
                  </a:lnTo>
                  <a:lnTo>
                    <a:pt x="14261" y="22410"/>
                  </a:lnTo>
                  <a:lnTo>
                    <a:pt x="14341" y="22440"/>
                  </a:lnTo>
                  <a:lnTo>
                    <a:pt x="14421" y="22460"/>
                  </a:lnTo>
                  <a:lnTo>
                    <a:pt x="14501" y="22500"/>
                  </a:lnTo>
                  <a:lnTo>
                    <a:pt x="14571" y="22540"/>
                  </a:lnTo>
                  <a:lnTo>
                    <a:pt x="14641" y="22580"/>
                  </a:lnTo>
                  <a:lnTo>
                    <a:pt x="14711" y="22630"/>
                  </a:lnTo>
                  <a:lnTo>
                    <a:pt x="14761" y="22690"/>
                  </a:lnTo>
                  <a:lnTo>
                    <a:pt x="14821" y="22750"/>
                  </a:lnTo>
                  <a:lnTo>
                    <a:pt x="14861" y="22819"/>
                  </a:lnTo>
                  <a:lnTo>
                    <a:pt x="14901" y="22889"/>
                  </a:lnTo>
                  <a:lnTo>
                    <a:pt x="14940" y="22959"/>
                  </a:lnTo>
                  <a:lnTo>
                    <a:pt x="14960" y="23039"/>
                  </a:lnTo>
                  <a:lnTo>
                    <a:pt x="14980" y="23129"/>
                  </a:lnTo>
                  <a:lnTo>
                    <a:pt x="15000" y="23189"/>
                  </a:lnTo>
                  <a:lnTo>
                    <a:pt x="15010" y="23259"/>
                  </a:lnTo>
                  <a:lnTo>
                    <a:pt x="15010" y="23339"/>
                  </a:lnTo>
                  <a:lnTo>
                    <a:pt x="15010" y="23409"/>
                  </a:lnTo>
                  <a:lnTo>
                    <a:pt x="15000" y="23489"/>
                  </a:lnTo>
                  <a:lnTo>
                    <a:pt x="14980" y="23558"/>
                  </a:lnTo>
                  <a:lnTo>
                    <a:pt x="14960" y="23628"/>
                  </a:lnTo>
                  <a:lnTo>
                    <a:pt x="14920" y="23698"/>
                  </a:lnTo>
                  <a:lnTo>
                    <a:pt x="12753" y="28951"/>
                  </a:lnTo>
                  <a:lnTo>
                    <a:pt x="12384" y="28691"/>
                  </a:lnTo>
                  <a:lnTo>
                    <a:pt x="12024" y="28422"/>
                  </a:lnTo>
                  <a:lnTo>
                    <a:pt x="11675" y="28142"/>
                  </a:lnTo>
                  <a:lnTo>
                    <a:pt x="11335" y="27843"/>
                  </a:lnTo>
                  <a:lnTo>
                    <a:pt x="11006" y="27533"/>
                  </a:lnTo>
                  <a:lnTo>
                    <a:pt x="10696" y="27203"/>
                  </a:lnTo>
                  <a:lnTo>
                    <a:pt x="10387" y="26864"/>
                  </a:lnTo>
                  <a:lnTo>
                    <a:pt x="10107" y="26514"/>
                  </a:lnTo>
                  <a:lnTo>
                    <a:pt x="9827" y="26155"/>
                  </a:lnTo>
                  <a:lnTo>
                    <a:pt x="9568" y="25785"/>
                  </a:lnTo>
                  <a:lnTo>
                    <a:pt x="9328" y="25396"/>
                  </a:lnTo>
                  <a:lnTo>
                    <a:pt x="9098" y="25006"/>
                  </a:lnTo>
                  <a:lnTo>
                    <a:pt x="8889" y="24607"/>
                  </a:lnTo>
                  <a:lnTo>
                    <a:pt x="8689" y="24198"/>
                  </a:lnTo>
                  <a:lnTo>
                    <a:pt x="8519" y="23778"/>
                  </a:lnTo>
                  <a:lnTo>
                    <a:pt x="8359" y="23359"/>
                  </a:lnTo>
                  <a:lnTo>
                    <a:pt x="14002" y="22380"/>
                  </a:lnTo>
                  <a:close/>
                  <a:moveTo>
                    <a:pt x="18815" y="24717"/>
                  </a:moveTo>
                  <a:lnTo>
                    <a:pt x="18895" y="24727"/>
                  </a:lnTo>
                  <a:lnTo>
                    <a:pt x="18975" y="24747"/>
                  </a:lnTo>
                  <a:lnTo>
                    <a:pt x="19045" y="24767"/>
                  </a:lnTo>
                  <a:lnTo>
                    <a:pt x="19125" y="24797"/>
                  </a:lnTo>
                  <a:lnTo>
                    <a:pt x="19205" y="24837"/>
                  </a:lnTo>
                  <a:lnTo>
                    <a:pt x="19324" y="24927"/>
                  </a:lnTo>
                  <a:lnTo>
                    <a:pt x="19424" y="25016"/>
                  </a:lnTo>
                  <a:lnTo>
                    <a:pt x="19654" y="25236"/>
                  </a:lnTo>
                  <a:lnTo>
                    <a:pt x="22400" y="30199"/>
                  </a:lnTo>
                  <a:lnTo>
                    <a:pt x="21881" y="30299"/>
                  </a:lnTo>
                  <a:lnTo>
                    <a:pt x="21601" y="30359"/>
                  </a:lnTo>
                  <a:lnTo>
                    <a:pt x="21312" y="30429"/>
                  </a:lnTo>
                  <a:lnTo>
                    <a:pt x="21012" y="30489"/>
                  </a:lnTo>
                  <a:lnTo>
                    <a:pt x="20713" y="30549"/>
                  </a:lnTo>
                  <a:lnTo>
                    <a:pt x="20413" y="30599"/>
                  </a:lnTo>
                  <a:lnTo>
                    <a:pt x="20103" y="30639"/>
                  </a:lnTo>
                  <a:lnTo>
                    <a:pt x="19804" y="30669"/>
                  </a:lnTo>
                  <a:lnTo>
                    <a:pt x="19494" y="30699"/>
                  </a:lnTo>
                  <a:lnTo>
                    <a:pt x="19175" y="30709"/>
                  </a:lnTo>
                  <a:lnTo>
                    <a:pt x="18855" y="30719"/>
                  </a:lnTo>
                  <a:lnTo>
                    <a:pt x="18406" y="30709"/>
                  </a:lnTo>
                  <a:lnTo>
                    <a:pt x="17946" y="30679"/>
                  </a:lnTo>
                  <a:lnTo>
                    <a:pt x="17497" y="30629"/>
                  </a:lnTo>
                  <a:lnTo>
                    <a:pt x="17038" y="30559"/>
                  </a:lnTo>
                  <a:lnTo>
                    <a:pt x="16588" y="30479"/>
                  </a:lnTo>
                  <a:lnTo>
                    <a:pt x="16139" y="30379"/>
                  </a:lnTo>
                  <a:lnTo>
                    <a:pt x="15699" y="30269"/>
                  </a:lnTo>
                  <a:lnTo>
                    <a:pt x="15260" y="30149"/>
                  </a:lnTo>
                  <a:lnTo>
                    <a:pt x="18056" y="25066"/>
                  </a:lnTo>
                  <a:lnTo>
                    <a:pt x="18116" y="25006"/>
                  </a:lnTo>
                  <a:lnTo>
                    <a:pt x="18176" y="24947"/>
                  </a:lnTo>
                  <a:lnTo>
                    <a:pt x="18236" y="24897"/>
                  </a:lnTo>
                  <a:lnTo>
                    <a:pt x="18306" y="24857"/>
                  </a:lnTo>
                  <a:lnTo>
                    <a:pt x="18366" y="24817"/>
                  </a:lnTo>
                  <a:lnTo>
                    <a:pt x="18436" y="24787"/>
                  </a:lnTo>
                  <a:lnTo>
                    <a:pt x="18516" y="24757"/>
                  </a:lnTo>
                  <a:lnTo>
                    <a:pt x="18585" y="24737"/>
                  </a:lnTo>
                  <a:lnTo>
                    <a:pt x="18665" y="24727"/>
                  </a:lnTo>
                  <a:lnTo>
                    <a:pt x="18735" y="24717"/>
                  </a:lnTo>
                  <a:close/>
                  <a:moveTo>
                    <a:pt x="18905" y="1"/>
                  </a:moveTo>
                  <a:lnTo>
                    <a:pt x="18775" y="11"/>
                  </a:lnTo>
                  <a:lnTo>
                    <a:pt x="18645" y="31"/>
                  </a:lnTo>
                  <a:lnTo>
                    <a:pt x="18526" y="81"/>
                  </a:lnTo>
                  <a:lnTo>
                    <a:pt x="18406" y="140"/>
                  </a:lnTo>
                  <a:lnTo>
                    <a:pt x="18286" y="220"/>
                  </a:lnTo>
                  <a:lnTo>
                    <a:pt x="18166" y="310"/>
                  </a:lnTo>
                  <a:lnTo>
                    <a:pt x="18056" y="410"/>
                  </a:lnTo>
                  <a:lnTo>
                    <a:pt x="17976" y="500"/>
                  </a:lnTo>
                  <a:lnTo>
                    <a:pt x="17906" y="590"/>
                  </a:lnTo>
                  <a:lnTo>
                    <a:pt x="17846" y="690"/>
                  </a:lnTo>
                  <a:lnTo>
                    <a:pt x="17807" y="790"/>
                  </a:lnTo>
                  <a:lnTo>
                    <a:pt x="17767" y="889"/>
                  </a:lnTo>
                  <a:lnTo>
                    <a:pt x="17737" y="999"/>
                  </a:lnTo>
                  <a:lnTo>
                    <a:pt x="17727" y="1099"/>
                  </a:lnTo>
                  <a:lnTo>
                    <a:pt x="17717" y="1209"/>
                  </a:lnTo>
                  <a:lnTo>
                    <a:pt x="17717" y="1489"/>
                  </a:lnTo>
                  <a:lnTo>
                    <a:pt x="17727" y="1668"/>
                  </a:lnTo>
                  <a:lnTo>
                    <a:pt x="17757" y="1838"/>
                  </a:lnTo>
                  <a:lnTo>
                    <a:pt x="17787" y="2008"/>
                  </a:lnTo>
                  <a:lnTo>
                    <a:pt x="17827" y="2178"/>
                  </a:lnTo>
                  <a:lnTo>
                    <a:pt x="17866" y="2268"/>
                  </a:lnTo>
                  <a:lnTo>
                    <a:pt x="17876" y="2347"/>
                  </a:lnTo>
                  <a:lnTo>
                    <a:pt x="17886" y="2437"/>
                  </a:lnTo>
                  <a:lnTo>
                    <a:pt x="17886" y="2517"/>
                  </a:lnTo>
                  <a:lnTo>
                    <a:pt x="17886" y="2577"/>
                  </a:lnTo>
                  <a:lnTo>
                    <a:pt x="17926" y="2817"/>
                  </a:lnTo>
                  <a:lnTo>
                    <a:pt x="17956" y="3046"/>
                  </a:lnTo>
                  <a:lnTo>
                    <a:pt x="17976" y="3286"/>
                  </a:lnTo>
                  <a:lnTo>
                    <a:pt x="17986" y="3526"/>
                  </a:lnTo>
                  <a:lnTo>
                    <a:pt x="17996" y="4015"/>
                  </a:lnTo>
                  <a:lnTo>
                    <a:pt x="18006" y="4514"/>
                  </a:lnTo>
                  <a:lnTo>
                    <a:pt x="17956" y="4644"/>
                  </a:lnTo>
                  <a:lnTo>
                    <a:pt x="17906" y="4764"/>
                  </a:lnTo>
                  <a:lnTo>
                    <a:pt x="17866" y="4824"/>
                  </a:lnTo>
                  <a:lnTo>
                    <a:pt x="17827" y="4884"/>
                  </a:lnTo>
                  <a:lnTo>
                    <a:pt x="17777" y="4934"/>
                  </a:lnTo>
                  <a:lnTo>
                    <a:pt x="17717" y="4974"/>
                  </a:lnTo>
                  <a:lnTo>
                    <a:pt x="17717" y="5094"/>
                  </a:lnTo>
                  <a:lnTo>
                    <a:pt x="17657" y="5543"/>
                  </a:lnTo>
                  <a:lnTo>
                    <a:pt x="17187" y="5603"/>
                  </a:lnTo>
                  <a:lnTo>
                    <a:pt x="16708" y="5663"/>
                  </a:lnTo>
                  <a:lnTo>
                    <a:pt x="15719" y="5833"/>
                  </a:lnTo>
                  <a:lnTo>
                    <a:pt x="15220" y="5953"/>
                  </a:lnTo>
                  <a:lnTo>
                    <a:pt x="14721" y="6082"/>
                  </a:lnTo>
                  <a:lnTo>
                    <a:pt x="14231" y="6242"/>
                  </a:lnTo>
                  <a:lnTo>
                    <a:pt x="13752" y="6412"/>
                  </a:lnTo>
                  <a:lnTo>
                    <a:pt x="13283" y="6612"/>
                  </a:lnTo>
                  <a:lnTo>
                    <a:pt x="12813" y="6821"/>
                  </a:lnTo>
                  <a:lnTo>
                    <a:pt x="12354" y="7051"/>
                  </a:lnTo>
                  <a:lnTo>
                    <a:pt x="11905" y="7291"/>
                  </a:lnTo>
                  <a:lnTo>
                    <a:pt x="11465" y="7560"/>
                  </a:lnTo>
                  <a:lnTo>
                    <a:pt x="11036" y="7830"/>
                  </a:lnTo>
                  <a:lnTo>
                    <a:pt x="10616" y="8130"/>
                  </a:lnTo>
                  <a:lnTo>
                    <a:pt x="10217" y="8439"/>
                  </a:lnTo>
                  <a:lnTo>
                    <a:pt x="9817" y="8769"/>
                  </a:lnTo>
                  <a:lnTo>
                    <a:pt x="9428" y="9108"/>
                  </a:lnTo>
                  <a:lnTo>
                    <a:pt x="9058" y="9458"/>
                  </a:lnTo>
                  <a:lnTo>
                    <a:pt x="8699" y="9827"/>
                  </a:lnTo>
                  <a:lnTo>
                    <a:pt x="8359" y="9598"/>
                  </a:lnTo>
                  <a:lnTo>
                    <a:pt x="8300" y="9598"/>
                  </a:lnTo>
                  <a:lnTo>
                    <a:pt x="8260" y="9608"/>
                  </a:lnTo>
                  <a:lnTo>
                    <a:pt x="8210" y="9627"/>
                  </a:lnTo>
                  <a:lnTo>
                    <a:pt x="8150" y="9647"/>
                  </a:lnTo>
                  <a:lnTo>
                    <a:pt x="8070" y="9657"/>
                  </a:lnTo>
                  <a:lnTo>
                    <a:pt x="7980" y="9647"/>
                  </a:lnTo>
                  <a:lnTo>
                    <a:pt x="7900" y="9618"/>
                  </a:lnTo>
                  <a:lnTo>
                    <a:pt x="7810" y="9588"/>
                  </a:lnTo>
                  <a:lnTo>
                    <a:pt x="7730" y="9538"/>
                  </a:lnTo>
                  <a:lnTo>
                    <a:pt x="7341" y="9228"/>
                  </a:lnTo>
                  <a:lnTo>
                    <a:pt x="6971" y="8908"/>
                  </a:lnTo>
                  <a:lnTo>
                    <a:pt x="6792" y="8739"/>
                  </a:lnTo>
                  <a:lnTo>
                    <a:pt x="6622" y="8569"/>
                  </a:lnTo>
                  <a:lnTo>
                    <a:pt x="6452" y="8399"/>
                  </a:lnTo>
                  <a:lnTo>
                    <a:pt x="6302" y="8229"/>
                  </a:lnTo>
                  <a:lnTo>
                    <a:pt x="6272" y="8189"/>
                  </a:lnTo>
                  <a:lnTo>
                    <a:pt x="6252" y="8150"/>
                  </a:lnTo>
                  <a:lnTo>
                    <a:pt x="6182" y="8090"/>
                  </a:lnTo>
                  <a:lnTo>
                    <a:pt x="6122" y="8040"/>
                  </a:lnTo>
                  <a:lnTo>
                    <a:pt x="6073" y="8000"/>
                  </a:lnTo>
                  <a:lnTo>
                    <a:pt x="5953" y="7870"/>
                  </a:lnTo>
                  <a:lnTo>
                    <a:pt x="5843" y="7740"/>
                  </a:lnTo>
                  <a:lnTo>
                    <a:pt x="5733" y="7610"/>
                  </a:lnTo>
                  <a:lnTo>
                    <a:pt x="5613" y="7490"/>
                  </a:lnTo>
                  <a:lnTo>
                    <a:pt x="5573" y="7450"/>
                  </a:lnTo>
                  <a:lnTo>
                    <a:pt x="5533" y="7430"/>
                  </a:lnTo>
                  <a:lnTo>
                    <a:pt x="5483" y="7411"/>
                  </a:lnTo>
                  <a:lnTo>
                    <a:pt x="5443" y="7371"/>
                  </a:lnTo>
                  <a:lnTo>
                    <a:pt x="5384" y="7311"/>
                  </a:lnTo>
                  <a:lnTo>
                    <a:pt x="5304" y="7251"/>
                  </a:lnTo>
                  <a:lnTo>
                    <a:pt x="5204" y="7201"/>
                  </a:lnTo>
                  <a:lnTo>
                    <a:pt x="5114" y="7151"/>
                  </a:lnTo>
                  <a:lnTo>
                    <a:pt x="5014" y="7111"/>
                  </a:lnTo>
                  <a:lnTo>
                    <a:pt x="4904" y="7071"/>
                  </a:lnTo>
                  <a:lnTo>
                    <a:pt x="4804" y="7051"/>
                  </a:lnTo>
                  <a:lnTo>
                    <a:pt x="4694" y="7031"/>
                  </a:lnTo>
                  <a:lnTo>
                    <a:pt x="4465" y="7031"/>
                  </a:lnTo>
                  <a:lnTo>
                    <a:pt x="4345" y="7051"/>
                  </a:lnTo>
                  <a:lnTo>
                    <a:pt x="4235" y="7081"/>
                  </a:lnTo>
                  <a:lnTo>
                    <a:pt x="4125" y="7121"/>
                  </a:lnTo>
                  <a:lnTo>
                    <a:pt x="4025" y="7181"/>
                  </a:lnTo>
                  <a:lnTo>
                    <a:pt x="3935" y="7251"/>
                  </a:lnTo>
                  <a:lnTo>
                    <a:pt x="3856" y="7331"/>
                  </a:lnTo>
                  <a:lnTo>
                    <a:pt x="3786" y="7430"/>
                  </a:lnTo>
                  <a:lnTo>
                    <a:pt x="3726" y="7530"/>
                  </a:lnTo>
                  <a:lnTo>
                    <a:pt x="3686" y="7630"/>
                  </a:lnTo>
                  <a:lnTo>
                    <a:pt x="3646" y="7730"/>
                  </a:lnTo>
                  <a:lnTo>
                    <a:pt x="3616" y="7840"/>
                  </a:lnTo>
                  <a:lnTo>
                    <a:pt x="3596" y="7950"/>
                  </a:lnTo>
                  <a:lnTo>
                    <a:pt x="3586" y="8060"/>
                  </a:lnTo>
                  <a:lnTo>
                    <a:pt x="3596" y="8159"/>
                  </a:lnTo>
                  <a:lnTo>
                    <a:pt x="3606" y="8269"/>
                  </a:lnTo>
                  <a:lnTo>
                    <a:pt x="3626" y="8379"/>
                  </a:lnTo>
                  <a:lnTo>
                    <a:pt x="3656" y="8479"/>
                  </a:lnTo>
                  <a:lnTo>
                    <a:pt x="3696" y="8579"/>
                  </a:lnTo>
                  <a:lnTo>
                    <a:pt x="3746" y="8679"/>
                  </a:lnTo>
                  <a:lnTo>
                    <a:pt x="3796" y="8779"/>
                  </a:lnTo>
                  <a:lnTo>
                    <a:pt x="3866" y="8869"/>
                  </a:lnTo>
                  <a:lnTo>
                    <a:pt x="3935" y="8948"/>
                  </a:lnTo>
                  <a:lnTo>
                    <a:pt x="4015" y="9028"/>
                  </a:lnTo>
                  <a:lnTo>
                    <a:pt x="4055" y="9038"/>
                  </a:lnTo>
                  <a:lnTo>
                    <a:pt x="4065" y="9058"/>
                  </a:lnTo>
                  <a:lnTo>
                    <a:pt x="4075" y="9088"/>
                  </a:lnTo>
                  <a:lnTo>
                    <a:pt x="4135" y="9138"/>
                  </a:lnTo>
                  <a:lnTo>
                    <a:pt x="4195" y="9178"/>
                  </a:lnTo>
                  <a:lnTo>
                    <a:pt x="4225" y="9198"/>
                  </a:lnTo>
                  <a:lnTo>
                    <a:pt x="4245" y="9198"/>
                  </a:lnTo>
                  <a:lnTo>
                    <a:pt x="4385" y="9288"/>
                  </a:lnTo>
                  <a:lnTo>
                    <a:pt x="4535" y="9368"/>
                  </a:lnTo>
                  <a:lnTo>
                    <a:pt x="4874" y="9538"/>
                  </a:lnTo>
                  <a:lnTo>
                    <a:pt x="5214" y="9707"/>
                  </a:lnTo>
                  <a:lnTo>
                    <a:pt x="5643" y="9967"/>
                  </a:lnTo>
                  <a:lnTo>
                    <a:pt x="5853" y="10107"/>
                  </a:lnTo>
                  <a:lnTo>
                    <a:pt x="6063" y="10237"/>
                  </a:lnTo>
                  <a:lnTo>
                    <a:pt x="6262" y="10386"/>
                  </a:lnTo>
                  <a:lnTo>
                    <a:pt x="6452" y="10526"/>
                  </a:lnTo>
                  <a:lnTo>
                    <a:pt x="6642" y="10686"/>
                  </a:lnTo>
                  <a:lnTo>
                    <a:pt x="6812" y="10856"/>
                  </a:lnTo>
                  <a:lnTo>
                    <a:pt x="6861" y="10906"/>
                  </a:lnTo>
                  <a:lnTo>
                    <a:pt x="6901" y="10956"/>
                  </a:lnTo>
                  <a:lnTo>
                    <a:pt x="6931" y="11026"/>
                  </a:lnTo>
                  <a:lnTo>
                    <a:pt x="6961" y="11085"/>
                  </a:lnTo>
                  <a:lnTo>
                    <a:pt x="6991" y="11155"/>
                  </a:lnTo>
                  <a:lnTo>
                    <a:pt x="7001" y="11235"/>
                  </a:lnTo>
                  <a:lnTo>
                    <a:pt x="7001" y="11305"/>
                  </a:lnTo>
                  <a:lnTo>
                    <a:pt x="6994" y="11327"/>
                  </a:lnTo>
                  <a:lnTo>
                    <a:pt x="6994" y="11327"/>
                  </a:lnTo>
                  <a:lnTo>
                    <a:pt x="7331" y="11655"/>
                  </a:lnTo>
                  <a:lnTo>
                    <a:pt x="7281" y="11735"/>
                  </a:lnTo>
                  <a:lnTo>
                    <a:pt x="7241" y="11795"/>
                  </a:lnTo>
                  <a:lnTo>
                    <a:pt x="7201" y="11864"/>
                  </a:lnTo>
                  <a:lnTo>
                    <a:pt x="7161" y="11934"/>
                  </a:lnTo>
                  <a:lnTo>
                    <a:pt x="6991" y="12204"/>
                  </a:lnTo>
                  <a:lnTo>
                    <a:pt x="6842" y="12474"/>
                  </a:lnTo>
                  <a:lnTo>
                    <a:pt x="6682" y="12733"/>
                  </a:lnTo>
                  <a:lnTo>
                    <a:pt x="6542" y="13013"/>
                  </a:lnTo>
                  <a:lnTo>
                    <a:pt x="6402" y="13282"/>
                  </a:lnTo>
                  <a:lnTo>
                    <a:pt x="6272" y="13562"/>
                  </a:lnTo>
                  <a:lnTo>
                    <a:pt x="6142" y="13842"/>
                  </a:lnTo>
                  <a:lnTo>
                    <a:pt x="6023" y="14121"/>
                  </a:lnTo>
                  <a:lnTo>
                    <a:pt x="5913" y="14411"/>
                  </a:lnTo>
                  <a:lnTo>
                    <a:pt x="5803" y="14691"/>
                  </a:lnTo>
                  <a:lnTo>
                    <a:pt x="5703" y="14980"/>
                  </a:lnTo>
                  <a:lnTo>
                    <a:pt x="5613" y="15270"/>
                  </a:lnTo>
                  <a:lnTo>
                    <a:pt x="5523" y="15559"/>
                  </a:lnTo>
                  <a:lnTo>
                    <a:pt x="5443" y="15859"/>
                  </a:lnTo>
                  <a:lnTo>
                    <a:pt x="5374" y="16149"/>
                  </a:lnTo>
                  <a:lnTo>
                    <a:pt x="5304" y="16448"/>
                  </a:lnTo>
                  <a:lnTo>
                    <a:pt x="5244" y="16748"/>
                  </a:lnTo>
                  <a:lnTo>
                    <a:pt x="5184" y="17047"/>
                  </a:lnTo>
                  <a:lnTo>
                    <a:pt x="5144" y="17347"/>
                  </a:lnTo>
                  <a:lnTo>
                    <a:pt x="5104" y="17647"/>
                  </a:lnTo>
                  <a:lnTo>
                    <a:pt x="5064" y="17946"/>
                  </a:lnTo>
                  <a:lnTo>
                    <a:pt x="5034" y="18246"/>
                  </a:lnTo>
                  <a:lnTo>
                    <a:pt x="5014" y="18555"/>
                  </a:lnTo>
                  <a:lnTo>
                    <a:pt x="5004" y="18855"/>
                  </a:lnTo>
                  <a:lnTo>
                    <a:pt x="5004" y="19164"/>
                  </a:lnTo>
                  <a:lnTo>
                    <a:pt x="5004" y="19464"/>
                  </a:lnTo>
                  <a:lnTo>
                    <a:pt x="5014" y="19774"/>
                  </a:lnTo>
                  <a:lnTo>
                    <a:pt x="5024" y="20073"/>
                  </a:lnTo>
                  <a:lnTo>
                    <a:pt x="5044" y="20383"/>
                  </a:lnTo>
                  <a:lnTo>
                    <a:pt x="5074" y="20692"/>
                  </a:lnTo>
                  <a:lnTo>
                    <a:pt x="5114" y="20992"/>
                  </a:lnTo>
                  <a:lnTo>
                    <a:pt x="5164" y="21302"/>
                  </a:lnTo>
                  <a:lnTo>
                    <a:pt x="4704" y="21411"/>
                  </a:lnTo>
                  <a:lnTo>
                    <a:pt x="4694" y="21451"/>
                  </a:lnTo>
                  <a:lnTo>
                    <a:pt x="4674" y="21461"/>
                  </a:lnTo>
                  <a:lnTo>
                    <a:pt x="4645" y="21471"/>
                  </a:lnTo>
                  <a:lnTo>
                    <a:pt x="4615" y="21531"/>
                  </a:lnTo>
                  <a:lnTo>
                    <a:pt x="4585" y="21591"/>
                  </a:lnTo>
                  <a:lnTo>
                    <a:pt x="4535" y="21641"/>
                  </a:lnTo>
                  <a:lnTo>
                    <a:pt x="4485" y="21691"/>
                  </a:lnTo>
                  <a:lnTo>
                    <a:pt x="4375" y="21781"/>
                  </a:lnTo>
                  <a:lnTo>
                    <a:pt x="4245" y="21871"/>
                  </a:lnTo>
                  <a:lnTo>
                    <a:pt x="3776" y="21991"/>
                  </a:lnTo>
                  <a:lnTo>
                    <a:pt x="3296" y="22080"/>
                  </a:lnTo>
                  <a:lnTo>
                    <a:pt x="2807" y="22160"/>
                  </a:lnTo>
                  <a:lnTo>
                    <a:pt x="2308" y="22210"/>
                  </a:lnTo>
                  <a:lnTo>
                    <a:pt x="2218" y="22210"/>
                  </a:lnTo>
                  <a:lnTo>
                    <a:pt x="2138" y="22220"/>
                  </a:lnTo>
                  <a:lnTo>
                    <a:pt x="2048" y="22240"/>
                  </a:lnTo>
                  <a:lnTo>
                    <a:pt x="1958" y="22270"/>
                  </a:lnTo>
                  <a:lnTo>
                    <a:pt x="1788" y="22280"/>
                  </a:lnTo>
                  <a:lnTo>
                    <a:pt x="1619" y="22300"/>
                  </a:lnTo>
                  <a:lnTo>
                    <a:pt x="1449" y="22320"/>
                  </a:lnTo>
                  <a:lnTo>
                    <a:pt x="1279" y="22330"/>
                  </a:lnTo>
                  <a:lnTo>
                    <a:pt x="1229" y="22340"/>
                  </a:lnTo>
                  <a:lnTo>
                    <a:pt x="1189" y="22360"/>
                  </a:lnTo>
                  <a:lnTo>
                    <a:pt x="1129" y="22370"/>
                  </a:lnTo>
                  <a:lnTo>
                    <a:pt x="1049" y="22380"/>
                  </a:lnTo>
                  <a:lnTo>
                    <a:pt x="1019" y="22380"/>
                  </a:lnTo>
                  <a:lnTo>
                    <a:pt x="990" y="22390"/>
                  </a:lnTo>
                  <a:lnTo>
                    <a:pt x="970" y="22410"/>
                  </a:lnTo>
                  <a:lnTo>
                    <a:pt x="940" y="22440"/>
                  </a:lnTo>
                  <a:lnTo>
                    <a:pt x="820" y="22470"/>
                  </a:lnTo>
                  <a:lnTo>
                    <a:pt x="710" y="22500"/>
                  </a:lnTo>
                  <a:lnTo>
                    <a:pt x="610" y="22550"/>
                  </a:lnTo>
                  <a:lnTo>
                    <a:pt x="510" y="22610"/>
                  </a:lnTo>
                  <a:lnTo>
                    <a:pt x="420" y="22670"/>
                  </a:lnTo>
                  <a:lnTo>
                    <a:pt x="340" y="22740"/>
                  </a:lnTo>
                  <a:lnTo>
                    <a:pt x="270" y="22819"/>
                  </a:lnTo>
                  <a:lnTo>
                    <a:pt x="201" y="22909"/>
                  </a:lnTo>
                  <a:lnTo>
                    <a:pt x="141" y="22999"/>
                  </a:lnTo>
                  <a:lnTo>
                    <a:pt x="91" y="23089"/>
                  </a:lnTo>
                  <a:lnTo>
                    <a:pt x="61" y="23199"/>
                  </a:lnTo>
                  <a:lnTo>
                    <a:pt x="31" y="23299"/>
                  </a:lnTo>
                  <a:lnTo>
                    <a:pt x="11" y="23409"/>
                  </a:lnTo>
                  <a:lnTo>
                    <a:pt x="1" y="23518"/>
                  </a:lnTo>
                  <a:lnTo>
                    <a:pt x="11" y="23638"/>
                  </a:lnTo>
                  <a:lnTo>
                    <a:pt x="21" y="23758"/>
                  </a:lnTo>
                  <a:lnTo>
                    <a:pt x="51" y="23848"/>
                  </a:lnTo>
                  <a:lnTo>
                    <a:pt x="81" y="23938"/>
                  </a:lnTo>
                  <a:lnTo>
                    <a:pt x="131" y="24028"/>
                  </a:lnTo>
                  <a:lnTo>
                    <a:pt x="181" y="24108"/>
                  </a:lnTo>
                  <a:lnTo>
                    <a:pt x="231" y="24178"/>
                  </a:lnTo>
                  <a:lnTo>
                    <a:pt x="300" y="24247"/>
                  </a:lnTo>
                  <a:lnTo>
                    <a:pt x="370" y="24307"/>
                  </a:lnTo>
                  <a:lnTo>
                    <a:pt x="440" y="24367"/>
                  </a:lnTo>
                  <a:lnTo>
                    <a:pt x="520" y="24417"/>
                  </a:lnTo>
                  <a:lnTo>
                    <a:pt x="610" y="24457"/>
                  </a:lnTo>
                  <a:lnTo>
                    <a:pt x="690" y="24497"/>
                  </a:lnTo>
                  <a:lnTo>
                    <a:pt x="780" y="24527"/>
                  </a:lnTo>
                  <a:lnTo>
                    <a:pt x="880" y="24547"/>
                  </a:lnTo>
                  <a:lnTo>
                    <a:pt x="970" y="24557"/>
                  </a:lnTo>
                  <a:lnTo>
                    <a:pt x="1159" y="24557"/>
                  </a:lnTo>
                  <a:lnTo>
                    <a:pt x="1239" y="24547"/>
                  </a:lnTo>
                  <a:lnTo>
                    <a:pt x="1309" y="24547"/>
                  </a:lnTo>
                  <a:lnTo>
                    <a:pt x="1369" y="24527"/>
                  </a:lnTo>
                  <a:lnTo>
                    <a:pt x="1449" y="24497"/>
                  </a:lnTo>
                  <a:lnTo>
                    <a:pt x="1479" y="24497"/>
                  </a:lnTo>
                  <a:lnTo>
                    <a:pt x="1499" y="24487"/>
                  </a:lnTo>
                  <a:lnTo>
                    <a:pt x="1509" y="24467"/>
                  </a:lnTo>
                  <a:lnTo>
                    <a:pt x="1509" y="24437"/>
                  </a:lnTo>
                  <a:lnTo>
                    <a:pt x="1509" y="24427"/>
                  </a:lnTo>
                  <a:lnTo>
                    <a:pt x="1529" y="24417"/>
                  </a:lnTo>
                  <a:lnTo>
                    <a:pt x="1599" y="24417"/>
                  </a:lnTo>
                  <a:lnTo>
                    <a:pt x="1679" y="24427"/>
                  </a:lnTo>
                  <a:lnTo>
                    <a:pt x="1738" y="24437"/>
                  </a:lnTo>
                  <a:lnTo>
                    <a:pt x="1908" y="24387"/>
                  </a:lnTo>
                  <a:lnTo>
                    <a:pt x="2068" y="24327"/>
                  </a:lnTo>
                  <a:lnTo>
                    <a:pt x="2228" y="24257"/>
                  </a:lnTo>
                  <a:lnTo>
                    <a:pt x="2358" y="24208"/>
                  </a:lnTo>
                  <a:lnTo>
                    <a:pt x="2448" y="24168"/>
                  </a:lnTo>
                  <a:lnTo>
                    <a:pt x="2537" y="24128"/>
                  </a:lnTo>
                  <a:lnTo>
                    <a:pt x="2617" y="24108"/>
                  </a:lnTo>
                  <a:lnTo>
                    <a:pt x="2707" y="24098"/>
                  </a:lnTo>
                  <a:lnTo>
                    <a:pt x="2757" y="24098"/>
                  </a:lnTo>
                  <a:lnTo>
                    <a:pt x="3226" y="23938"/>
                  </a:lnTo>
                  <a:lnTo>
                    <a:pt x="3686" y="23798"/>
                  </a:lnTo>
                  <a:lnTo>
                    <a:pt x="3916" y="23738"/>
                  </a:lnTo>
                  <a:lnTo>
                    <a:pt x="4155" y="23678"/>
                  </a:lnTo>
                  <a:lnTo>
                    <a:pt x="4395" y="23628"/>
                  </a:lnTo>
                  <a:lnTo>
                    <a:pt x="4645" y="23578"/>
                  </a:lnTo>
                  <a:lnTo>
                    <a:pt x="4704" y="23578"/>
                  </a:lnTo>
                  <a:lnTo>
                    <a:pt x="4834" y="23588"/>
                  </a:lnTo>
                  <a:lnTo>
                    <a:pt x="4954" y="23628"/>
                  </a:lnTo>
                  <a:lnTo>
                    <a:pt x="5014" y="23648"/>
                  </a:lnTo>
                  <a:lnTo>
                    <a:pt x="5064" y="23678"/>
                  </a:lnTo>
                  <a:lnTo>
                    <a:pt x="5114" y="23718"/>
                  </a:lnTo>
                  <a:lnTo>
                    <a:pt x="5164" y="23758"/>
                  </a:lnTo>
                  <a:lnTo>
                    <a:pt x="5194" y="23758"/>
                  </a:lnTo>
                  <a:lnTo>
                    <a:pt x="5214" y="23778"/>
                  </a:lnTo>
                  <a:lnTo>
                    <a:pt x="5214" y="23808"/>
                  </a:lnTo>
                  <a:lnTo>
                    <a:pt x="5733" y="23758"/>
                  </a:lnTo>
                  <a:lnTo>
                    <a:pt x="5903" y="24247"/>
                  </a:lnTo>
                  <a:lnTo>
                    <a:pt x="6083" y="24727"/>
                  </a:lnTo>
                  <a:lnTo>
                    <a:pt x="6292" y="25196"/>
                  </a:lnTo>
                  <a:lnTo>
                    <a:pt x="6512" y="25666"/>
                  </a:lnTo>
                  <a:lnTo>
                    <a:pt x="6742" y="26125"/>
                  </a:lnTo>
                  <a:lnTo>
                    <a:pt x="7001" y="26564"/>
                  </a:lnTo>
                  <a:lnTo>
                    <a:pt x="7271" y="27004"/>
                  </a:lnTo>
                  <a:lnTo>
                    <a:pt x="7561" y="27433"/>
                  </a:lnTo>
                  <a:lnTo>
                    <a:pt x="7860" y="27853"/>
                  </a:lnTo>
                  <a:lnTo>
                    <a:pt x="8180" y="28262"/>
                  </a:lnTo>
                  <a:lnTo>
                    <a:pt x="8509" y="28651"/>
                  </a:lnTo>
                  <a:lnTo>
                    <a:pt x="8859" y="29031"/>
                  </a:lnTo>
                  <a:lnTo>
                    <a:pt x="9228" y="29400"/>
                  </a:lnTo>
                  <a:lnTo>
                    <a:pt x="9608" y="29760"/>
                  </a:lnTo>
                  <a:lnTo>
                    <a:pt x="9997" y="30099"/>
                  </a:lnTo>
                  <a:lnTo>
                    <a:pt x="10407" y="30429"/>
                  </a:lnTo>
                  <a:lnTo>
                    <a:pt x="10786" y="30719"/>
                  </a:lnTo>
                  <a:lnTo>
                    <a:pt x="11156" y="30988"/>
                  </a:lnTo>
                  <a:lnTo>
                    <a:pt x="11345" y="31118"/>
                  </a:lnTo>
                  <a:lnTo>
                    <a:pt x="11545" y="31238"/>
                  </a:lnTo>
                  <a:lnTo>
                    <a:pt x="11745" y="31348"/>
                  </a:lnTo>
                  <a:lnTo>
                    <a:pt x="11955" y="31458"/>
                  </a:lnTo>
                  <a:lnTo>
                    <a:pt x="11665" y="31857"/>
                  </a:lnTo>
                  <a:lnTo>
                    <a:pt x="11675" y="31897"/>
                  </a:lnTo>
                  <a:lnTo>
                    <a:pt x="11695" y="31907"/>
                  </a:lnTo>
                  <a:lnTo>
                    <a:pt x="11725" y="31917"/>
                  </a:lnTo>
                  <a:lnTo>
                    <a:pt x="11765" y="31987"/>
                  </a:lnTo>
                  <a:lnTo>
                    <a:pt x="11785" y="32057"/>
                  </a:lnTo>
                  <a:lnTo>
                    <a:pt x="11805" y="32127"/>
                  </a:lnTo>
                  <a:lnTo>
                    <a:pt x="11815" y="32197"/>
                  </a:lnTo>
                  <a:lnTo>
                    <a:pt x="11815" y="32277"/>
                  </a:lnTo>
                  <a:lnTo>
                    <a:pt x="11815" y="32346"/>
                  </a:lnTo>
                  <a:lnTo>
                    <a:pt x="11795" y="32416"/>
                  </a:lnTo>
                  <a:lnTo>
                    <a:pt x="11785" y="32486"/>
                  </a:lnTo>
                  <a:lnTo>
                    <a:pt x="11685" y="32696"/>
                  </a:lnTo>
                  <a:lnTo>
                    <a:pt x="11585" y="32916"/>
                  </a:lnTo>
                  <a:lnTo>
                    <a:pt x="11485" y="33125"/>
                  </a:lnTo>
                  <a:lnTo>
                    <a:pt x="11365" y="33335"/>
                  </a:lnTo>
                  <a:lnTo>
                    <a:pt x="11126" y="33745"/>
                  </a:lnTo>
                  <a:lnTo>
                    <a:pt x="10866" y="34144"/>
                  </a:lnTo>
                  <a:lnTo>
                    <a:pt x="10866" y="34204"/>
                  </a:lnTo>
                  <a:lnTo>
                    <a:pt x="10826" y="34274"/>
                  </a:lnTo>
                  <a:lnTo>
                    <a:pt x="10776" y="34344"/>
                  </a:lnTo>
                  <a:lnTo>
                    <a:pt x="10636" y="34483"/>
                  </a:lnTo>
                  <a:lnTo>
                    <a:pt x="10556" y="34593"/>
                  </a:lnTo>
                  <a:lnTo>
                    <a:pt x="10457" y="34723"/>
                  </a:lnTo>
                  <a:lnTo>
                    <a:pt x="10357" y="34883"/>
                  </a:lnTo>
                  <a:lnTo>
                    <a:pt x="10237" y="35053"/>
                  </a:lnTo>
                  <a:lnTo>
                    <a:pt x="10207" y="35103"/>
                  </a:lnTo>
                  <a:lnTo>
                    <a:pt x="10187" y="35143"/>
                  </a:lnTo>
                  <a:lnTo>
                    <a:pt x="10157" y="35183"/>
                  </a:lnTo>
                  <a:lnTo>
                    <a:pt x="10127" y="35222"/>
                  </a:lnTo>
                  <a:lnTo>
                    <a:pt x="10117" y="35252"/>
                  </a:lnTo>
                  <a:lnTo>
                    <a:pt x="10097" y="35272"/>
                  </a:lnTo>
                  <a:lnTo>
                    <a:pt x="10067" y="35282"/>
                  </a:lnTo>
                  <a:lnTo>
                    <a:pt x="10017" y="35392"/>
                  </a:lnTo>
                  <a:lnTo>
                    <a:pt x="9987" y="35502"/>
                  </a:lnTo>
                  <a:lnTo>
                    <a:pt x="9957" y="35612"/>
                  </a:lnTo>
                  <a:lnTo>
                    <a:pt x="9947" y="35722"/>
                  </a:lnTo>
                  <a:lnTo>
                    <a:pt x="9947" y="35842"/>
                  </a:lnTo>
                  <a:lnTo>
                    <a:pt x="9947" y="35951"/>
                  </a:lnTo>
                  <a:lnTo>
                    <a:pt x="9967" y="36051"/>
                  </a:lnTo>
                  <a:lnTo>
                    <a:pt x="9997" y="36161"/>
                  </a:lnTo>
                  <a:lnTo>
                    <a:pt x="10037" y="36261"/>
                  </a:lnTo>
                  <a:lnTo>
                    <a:pt x="10077" y="36361"/>
                  </a:lnTo>
                  <a:lnTo>
                    <a:pt x="10137" y="36461"/>
                  </a:lnTo>
                  <a:lnTo>
                    <a:pt x="10197" y="36541"/>
                  </a:lnTo>
                  <a:lnTo>
                    <a:pt x="10267" y="36631"/>
                  </a:lnTo>
                  <a:lnTo>
                    <a:pt x="10347" y="36700"/>
                  </a:lnTo>
                  <a:lnTo>
                    <a:pt x="10437" y="36770"/>
                  </a:lnTo>
                  <a:lnTo>
                    <a:pt x="10526" y="36820"/>
                  </a:lnTo>
                  <a:lnTo>
                    <a:pt x="10616" y="36870"/>
                  </a:lnTo>
                  <a:lnTo>
                    <a:pt x="10726" y="36900"/>
                  </a:lnTo>
                  <a:lnTo>
                    <a:pt x="10826" y="36930"/>
                  </a:lnTo>
                  <a:lnTo>
                    <a:pt x="10926" y="36940"/>
                  </a:lnTo>
                  <a:lnTo>
                    <a:pt x="11006" y="36940"/>
                  </a:lnTo>
                  <a:lnTo>
                    <a:pt x="11096" y="36930"/>
                  </a:lnTo>
                  <a:lnTo>
                    <a:pt x="11176" y="36910"/>
                  </a:lnTo>
                  <a:lnTo>
                    <a:pt x="11255" y="36890"/>
                  </a:lnTo>
                  <a:lnTo>
                    <a:pt x="11405" y="36830"/>
                  </a:lnTo>
                  <a:lnTo>
                    <a:pt x="11555" y="36750"/>
                  </a:lnTo>
                  <a:lnTo>
                    <a:pt x="11685" y="36651"/>
                  </a:lnTo>
                  <a:lnTo>
                    <a:pt x="11805" y="36531"/>
                  </a:lnTo>
                  <a:lnTo>
                    <a:pt x="11915" y="36401"/>
                  </a:lnTo>
                  <a:lnTo>
                    <a:pt x="12004" y="36251"/>
                  </a:lnTo>
                  <a:lnTo>
                    <a:pt x="12014" y="36221"/>
                  </a:lnTo>
                  <a:lnTo>
                    <a:pt x="12034" y="36201"/>
                  </a:lnTo>
                  <a:lnTo>
                    <a:pt x="12064" y="36201"/>
                  </a:lnTo>
                  <a:lnTo>
                    <a:pt x="12074" y="36151"/>
                  </a:lnTo>
                  <a:lnTo>
                    <a:pt x="12104" y="36111"/>
                  </a:lnTo>
                  <a:lnTo>
                    <a:pt x="12184" y="36021"/>
                  </a:lnTo>
                  <a:lnTo>
                    <a:pt x="12234" y="35862"/>
                  </a:lnTo>
                  <a:lnTo>
                    <a:pt x="12294" y="35712"/>
                  </a:lnTo>
                  <a:lnTo>
                    <a:pt x="12354" y="35562"/>
                  </a:lnTo>
                  <a:lnTo>
                    <a:pt x="12404" y="35402"/>
                  </a:lnTo>
                  <a:lnTo>
                    <a:pt x="12524" y="35053"/>
                  </a:lnTo>
                  <a:lnTo>
                    <a:pt x="12594" y="34823"/>
                  </a:lnTo>
                  <a:lnTo>
                    <a:pt x="12674" y="34593"/>
                  </a:lnTo>
                  <a:lnTo>
                    <a:pt x="12753" y="34374"/>
                  </a:lnTo>
                  <a:lnTo>
                    <a:pt x="12853" y="34154"/>
                  </a:lnTo>
                  <a:lnTo>
                    <a:pt x="13053" y="33715"/>
                  </a:lnTo>
                  <a:lnTo>
                    <a:pt x="13263" y="33285"/>
                  </a:lnTo>
                  <a:lnTo>
                    <a:pt x="13313" y="33225"/>
                  </a:lnTo>
                  <a:lnTo>
                    <a:pt x="13363" y="33165"/>
                  </a:lnTo>
                  <a:lnTo>
                    <a:pt x="13413" y="33115"/>
                  </a:lnTo>
                  <a:lnTo>
                    <a:pt x="13472" y="33075"/>
                  </a:lnTo>
                  <a:lnTo>
                    <a:pt x="13592" y="32996"/>
                  </a:lnTo>
                  <a:lnTo>
                    <a:pt x="13722" y="32946"/>
                  </a:lnTo>
                  <a:lnTo>
                    <a:pt x="13752" y="32946"/>
                  </a:lnTo>
                  <a:lnTo>
                    <a:pt x="13772" y="32936"/>
                  </a:lnTo>
                  <a:lnTo>
                    <a:pt x="13782" y="32916"/>
                  </a:lnTo>
                  <a:lnTo>
                    <a:pt x="13782" y="32886"/>
                  </a:lnTo>
                  <a:lnTo>
                    <a:pt x="14002" y="32426"/>
                  </a:lnTo>
                  <a:lnTo>
                    <a:pt x="14311" y="32546"/>
                  </a:lnTo>
                  <a:lnTo>
                    <a:pt x="14611" y="32646"/>
                  </a:lnTo>
                  <a:lnTo>
                    <a:pt x="14911" y="32746"/>
                  </a:lnTo>
                  <a:lnTo>
                    <a:pt x="15220" y="32836"/>
                  </a:lnTo>
                  <a:lnTo>
                    <a:pt x="15520" y="32916"/>
                  </a:lnTo>
                  <a:lnTo>
                    <a:pt x="15829" y="32996"/>
                  </a:lnTo>
                  <a:lnTo>
                    <a:pt x="16139" y="33065"/>
                  </a:lnTo>
                  <a:lnTo>
                    <a:pt x="16448" y="33125"/>
                  </a:lnTo>
                  <a:lnTo>
                    <a:pt x="16758" y="33175"/>
                  </a:lnTo>
                  <a:lnTo>
                    <a:pt x="17068" y="33215"/>
                  </a:lnTo>
                  <a:lnTo>
                    <a:pt x="17387" y="33255"/>
                  </a:lnTo>
                  <a:lnTo>
                    <a:pt x="17697" y="33285"/>
                  </a:lnTo>
                  <a:lnTo>
                    <a:pt x="18016" y="33315"/>
                  </a:lnTo>
                  <a:lnTo>
                    <a:pt x="18336" y="33325"/>
                  </a:lnTo>
                  <a:lnTo>
                    <a:pt x="18655" y="33335"/>
                  </a:lnTo>
                  <a:lnTo>
                    <a:pt x="18975" y="33345"/>
                  </a:lnTo>
                  <a:lnTo>
                    <a:pt x="19354" y="33335"/>
                  </a:lnTo>
                  <a:lnTo>
                    <a:pt x="19744" y="33325"/>
                  </a:lnTo>
                  <a:lnTo>
                    <a:pt x="20123" y="33295"/>
                  </a:lnTo>
                  <a:lnTo>
                    <a:pt x="20513" y="33255"/>
                  </a:lnTo>
                  <a:lnTo>
                    <a:pt x="20902" y="33195"/>
                  </a:lnTo>
                  <a:lnTo>
                    <a:pt x="21282" y="33125"/>
                  </a:lnTo>
                  <a:lnTo>
                    <a:pt x="21671" y="33045"/>
                  </a:lnTo>
                  <a:lnTo>
                    <a:pt x="22051" y="32946"/>
                  </a:lnTo>
                  <a:lnTo>
                    <a:pt x="22290" y="32896"/>
                  </a:lnTo>
                  <a:lnTo>
                    <a:pt x="22520" y="32836"/>
                  </a:lnTo>
                  <a:lnTo>
                    <a:pt x="22989" y="32706"/>
                  </a:lnTo>
                  <a:lnTo>
                    <a:pt x="23878" y="32426"/>
                  </a:lnTo>
                  <a:lnTo>
                    <a:pt x="24108" y="32826"/>
                  </a:lnTo>
                  <a:lnTo>
                    <a:pt x="24138" y="32826"/>
                  </a:lnTo>
                  <a:lnTo>
                    <a:pt x="24158" y="32836"/>
                  </a:lnTo>
                  <a:lnTo>
                    <a:pt x="24168" y="32856"/>
                  </a:lnTo>
                  <a:lnTo>
                    <a:pt x="24168" y="32886"/>
                  </a:lnTo>
                  <a:lnTo>
                    <a:pt x="24298" y="32936"/>
                  </a:lnTo>
                  <a:lnTo>
                    <a:pt x="24418" y="33016"/>
                  </a:lnTo>
                  <a:lnTo>
                    <a:pt x="24477" y="33055"/>
                  </a:lnTo>
                  <a:lnTo>
                    <a:pt x="24527" y="33115"/>
                  </a:lnTo>
                  <a:lnTo>
                    <a:pt x="24577" y="33165"/>
                  </a:lnTo>
                  <a:lnTo>
                    <a:pt x="24627" y="33225"/>
                  </a:lnTo>
                  <a:lnTo>
                    <a:pt x="24837" y="33655"/>
                  </a:lnTo>
                  <a:lnTo>
                    <a:pt x="25037" y="34094"/>
                  </a:lnTo>
                  <a:lnTo>
                    <a:pt x="25127" y="34314"/>
                  </a:lnTo>
                  <a:lnTo>
                    <a:pt x="25216" y="34533"/>
                  </a:lnTo>
                  <a:lnTo>
                    <a:pt x="25296" y="34763"/>
                  </a:lnTo>
                  <a:lnTo>
                    <a:pt x="25366" y="35003"/>
                  </a:lnTo>
                  <a:lnTo>
                    <a:pt x="25366" y="35053"/>
                  </a:lnTo>
                  <a:lnTo>
                    <a:pt x="25476" y="35402"/>
                  </a:lnTo>
                  <a:lnTo>
                    <a:pt x="25526" y="35572"/>
                  </a:lnTo>
                  <a:lnTo>
                    <a:pt x="25576" y="35732"/>
                  </a:lnTo>
                  <a:lnTo>
                    <a:pt x="25636" y="35892"/>
                  </a:lnTo>
                  <a:lnTo>
                    <a:pt x="25666" y="35961"/>
                  </a:lnTo>
                  <a:lnTo>
                    <a:pt x="25706" y="36021"/>
                  </a:lnTo>
                  <a:lnTo>
                    <a:pt x="25746" y="36071"/>
                  </a:lnTo>
                  <a:lnTo>
                    <a:pt x="25766" y="36111"/>
                  </a:lnTo>
                  <a:lnTo>
                    <a:pt x="25786" y="36151"/>
                  </a:lnTo>
                  <a:lnTo>
                    <a:pt x="25826" y="36201"/>
                  </a:lnTo>
                  <a:lnTo>
                    <a:pt x="25826" y="36221"/>
                  </a:lnTo>
                  <a:lnTo>
                    <a:pt x="25846" y="36241"/>
                  </a:lnTo>
                  <a:lnTo>
                    <a:pt x="25876" y="36251"/>
                  </a:lnTo>
                  <a:lnTo>
                    <a:pt x="25975" y="36401"/>
                  </a:lnTo>
                  <a:lnTo>
                    <a:pt x="26085" y="36531"/>
                  </a:lnTo>
                  <a:lnTo>
                    <a:pt x="26205" y="36651"/>
                  </a:lnTo>
                  <a:lnTo>
                    <a:pt x="26335" y="36750"/>
                  </a:lnTo>
                  <a:lnTo>
                    <a:pt x="26485" y="36830"/>
                  </a:lnTo>
                  <a:lnTo>
                    <a:pt x="26635" y="36890"/>
                  </a:lnTo>
                  <a:lnTo>
                    <a:pt x="26714" y="36910"/>
                  </a:lnTo>
                  <a:lnTo>
                    <a:pt x="26794" y="36930"/>
                  </a:lnTo>
                  <a:lnTo>
                    <a:pt x="26874" y="36940"/>
                  </a:lnTo>
                  <a:lnTo>
                    <a:pt x="26964" y="36940"/>
                  </a:lnTo>
                  <a:lnTo>
                    <a:pt x="27084" y="36930"/>
                  </a:lnTo>
                  <a:lnTo>
                    <a:pt x="27194" y="36900"/>
                  </a:lnTo>
                  <a:lnTo>
                    <a:pt x="27423" y="36820"/>
                  </a:lnTo>
                  <a:lnTo>
                    <a:pt x="27503" y="36780"/>
                  </a:lnTo>
                  <a:lnTo>
                    <a:pt x="27593" y="36720"/>
                  </a:lnTo>
                  <a:lnTo>
                    <a:pt x="27663" y="36651"/>
                  </a:lnTo>
                  <a:lnTo>
                    <a:pt x="27743" y="36571"/>
                  </a:lnTo>
                  <a:lnTo>
                    <a:pt x="27803" y="36491"/>
                  </a:lnTo>
                  <a:lnTo>
                    <a:pt x="27863" y="36401"/>
                  </a:lnTo>
                  <a:lnTo>
                    <a:pt x="27903" y="36301"/>
                  </a:lnTo>
                  <a:lnTo>
                    <a:pt x="27933" y="36201"/>
                  </a:lnTo>
                  <a:lnTo>
                    <a:pt x="27953" y="36091"/>
                  </a:lnTo>
                  <a:lnTo>
                    <a:pt x="27963" y="35981"/>
                  </a:lnTo>
                  <a:lnTo>
                    <a:pt x="27973" y="35872"/>
                  </a:lnTo>
                  <a:lnTo>
                    <a:pt x="27973" y="35772"/>
                  </a:lnTo>
                  <a:lnTo>
                    <a:pt x="27963" y="35662"/>
                  </a:lnTo>
                  <a:lnTo>
                    <a:pt x="27943" y="35552"/>
                  </a:lnTo>
                  <a:lnTo>
                    <a:pt x="27913" y="35452"/>
                  </a:lnTo>
                  <a:lnTo>
                    <a:pt x="27873" y="35342"/>
                  </a:lnTo>
                  <a:lnTo>
                    <a:pt x="27873" y="35312"/>
                  </a:lnTo>
                  <a:lnTo>
                    <a:pt x="27853" y="35292"/>
                  </a:lnTo>
                  <a:lnTo>
                    <a:pt x="27823" y="35282"/>
                  </a:lnTo>
                  <a:lnTo>
                    <a:pt x="27813" y="35242"/>
                  </a:lnTo>
                  <a:lnTo>
                    <a:pt x="27783" y="35203"/>
                  </a:lnTo>
                  <a:lnTo>
                    <a:pt x="27703" y="35113"/>
                  </a:lnTo>
                  <a:lnTo>
                    <a:pt x="27623" y="34953"/>
                  </a:lnTo>
                  <a:lnTo>
                    <a:pt x="27523" y="34803"/>
                  </a:lnTo>
                  <a:lnTo>
                    <a:pt x="27423" y="34673"/>
                  </a:lnTo>
                  <a:lnTo>
                    <a:pt x="27304" y="34543"/>
                  </a:lnTo>
                  <a:lnTo>
                    <a:pt x="27264" y="34464"/>
                  </a:lnTo>
                  <a:lnTo>
                    <a:pt x="27214" y="34404"/>
                  </a:lnTo>
                  <a:lnTo>
                    <a:pt x="27074" y="34254"/>
                  </a:lnTo>
                  <a:lnTo>
                    <a:pt x="27074" y="34144"/>
                  </a:lnTo>
                  <a:lnTo>
                    <a:pt x="26934" y="33944"/>
                  </a:lnTo>
                  <a:lnTo>
                    <a:pt x="26794" y="33745"/>
                  </a:lnTo>
                  <a:lnTo>
                    <a:pt x="26674" y="33545"/>
                  </a:lnTo>
                  <a:lnTo>
                    <a:pt x="26555" y="33335"/>
                  </a:lnTo>
                  <a:lnTo>
                    <a:pt x="26445" y="33125"/>
                  </a:lnTo>
                  <a:lnTo>
                    <a:pt x="26345" y="32916"/>
                  </a:lnTo>
                  <a:lnTo>
                    <a:pt x="26255" y="32696"/>
                  </a:lnTo>
                  <a:lnTo>
                    <a:pt x="26165" y="32486"/>
                  </a:lnTo>
                  <a:lnTo>
                    <a:pt x="26145" y="32416"/>
                  </a:lnTo>
                  <a:lnTo>
                    <a:pt x="26135" y="32346"/>
                  </a:lnTo>
                  <a:lnTo>
                    <a:pt x="26125" y="32277"/>
                  </a:lnTo>
                  <a:lnTo>
                    <a:pt x="26125" y="32197"/>
                  </a:lnTo>
                  <a:lnTo>
                    <a:pt x="26135" y="32127"/>
                  </a:lnTo>
                  <a:lnTo>
                    <a:pt x="26155" y="32057"/>
                  </a:lnTo>
                  <a:lnTo>
                    <a:pt x="26185" y="31987"/>
                  </a:lnTo>
                  <a:lnTo>
                    <a:pt x="26225" y="31917"/>
                  </a:lnTo>
                  <a:lnTo>
                    <a:pt x="26235" y="31887"/>
                  </a:lnTo>
                  <a:lnTo>
                    <a:pt x="26245" y="31867"/>
                  </a:lnTo>
                  <a:lnTo>
                    <a:pt x="26275" y="31857"/>
                  </a:lnTo>
                  <a:lnTo>
                    <a:pt x="26105" y="31398"/>
                  </a:lnTo>
                  <a:lnTo>
                    <a:pt x="26375" y="31238"/>
                  </a:lnTo>
                  <a:lnTo>
                    <a:pt x="26644" y="31058"/>
                  </a:lnTo>
                  <a:lnTo>
                    <a:pt x="26904" y="30878"/>
                  </a:lnTo>
                  <a:lnTo>
                    <a:pt x="27164" y="30699"/>
                  </a:lnTo>
                  <a:lnTo>
                    <a:pt x="27423" y="30499"/>
                  </a:lnTo>
                  <a:lnTo>
                    <a:pt x="27673" y="30309"/>
                  </a:lnTo>
                  <a:lnTo>
                    <a:pt x="27913" y="30109"/>
                  </a:lnTo>
                  <a:lnTo>
                    <a:pt x="28152" y="29900"/>
                  </a:lnTo>
                  <a:lnTo>
                    <a:pt x="28392" y="29690"/>
                  </a:lnTo>
                  <a:lnTo>
                    <a:pt x="28622" y="29470"/>
                  </a:lnTo>
                  <a:lnTo>
                    <a:pt x="28841" y="29251"/>
                  </a:lnTo>
                  <a:lnTo>
                    <a:pt x="29071" y="29031"/>
                  </a:lnTo>
                  <a:lnTo>
                    <a:pt x="29281" y="28791"/>
                  </a:lnTo>
                  <a:lnTo>
                    <a:pt x="29491" y="28562"/>
                  </a:lnTo>
                  <a:lnTo>
                    <a:pt x="29700" y="28322"/>
                  </a:lnTo>
                  <a:lnTo>
                    <a:pt x="29900" y="28082"/>
                  </a:lnTo>
                  <a:lnTo>
                    <a:pt x="30090" y="27833"/>
                  </a:lnTo>
                  <a:lnTo>
                    <a:pt x="30280" y="27573"/>
                  </a:lnTo>
                  <a:lnTo>
                    <a:pt x="30459" y="27323"/>
                  </a:lnTo>
                  <a:lnTo>
                    <a:pt x="30639" y="27064"/>
                  </a:lnTo>
                  <a:lnTo>
                    <a:pt x="30809" y="26794"/>
                  </a:lnTo>
                  <a:lnTo>
                    <a:pt x="30969" y="26524"/>
                  </a:lnTo>
                  <a:lnTo>
                    <a:pt x="31128" y="26255"/>
                  </a:lnTo>
                  <a:lnTo>
                    <a:pt x="31288" y="25975"/>
                  </a:lnTo>
                  <a:lnTo>
                    <a:pt x="31428" y="25696"/>
                  </a:lnTo>
                  <a:lnTo>
                    <a:pt x="31568" y="25416"/>
                  </a:lnTo>
                  <a:lnTo>
                    <a:pt x="31708" y="25126"/>
                  </a:lnTo>
                  <a:lnTo>
                    <a:pt x="31827" y="24837"/>
                  </a:lnTo>
                  <a:lnTo>
                    <a:pt x="31947" y="24537"/>
                  </a:lnTo>
                  <a:lnTo>
                    <a:pt x="32067" y="24247"/>
                  </a:lnTo>
                  <a:lnTo>
                    <a:pt x="32177" y="23948"/>
                  </a:lnTo>
                  <a:lnTo>
                    <a:pt x="32277" y="23638"/>
                  </a:lnTo>
                  <a:lnTo>
                    <a:pt x="32726" y="23698"/>
                  </a:lnTo>
                  <a:lnTo>
                    <a:pt x="32766" y="23688"/>
                  </a:lnTo>
                  <a:lnTo>
                    <a:pt x="32776" y="23668"/>
                  </a:lnTo>
                  <a:lnTo>
                    <a:pt x="32786" y="23638"/>
                  </a:lnTo>
                  <a:lnTo>
                    <a:pt x="32826" y="23598"/>
                  </a:lnTo>
                  <a:lnTo>
                    <a:pt x="32886" y="23568"/>
                  </a:lnTo>
                  <a:lnTo>
                    <a:pt x="32936" y="23538"/>
                  </a:lnTo>
                  <a:lnTo>
                    <a:pt x="32996" y="23509"/>
                  </a:lnTo>
                  <a:lnTo>
                    <a:pt x="33116" y="23479"/>
                  </a:lnTo>
                  <a:lnTo>
                    <a:pt x="33245" y="23469"/>
                  </a:lnTo>
                  <a:lnTo>
                    <a:pt x="33295" y="23469"/>
                  </a:lnTo>
                  <a:lnTo>
                    <a:pt x="33765" y="23568"/>
                  </a:lnTo>
                  <a:lnTo>
                    <a:pt x="34234" y="23678"/>
                  </a:lnTo>
                  <a:lnTo>
                    <a:pt x="34464" y="23748"/>
                  </a:lnTo>
                  <a:lnTo>
                    <a:pt x="34684" y="23818"/>
                  </a:lnTo>
                  <a:lnTo>
                    <a:pt x="34913" y="23898"/>
                  </a:lnTo>
                  <a:lnTo>
                    <a:pt x="35123" y="23978"/>
                  </a:lnTo>
                  <a:lnTo>
                    <a:pt x="35183" y="23978"/>
                  </a:lnTo>
                  <a:lnTo>
                    <a:pt x="35273" y="24028"/>
                  </a:lnTo>
                  <a:lnTo>
                    <a:pt x="35353" y="24058"/>
                  </a:lnTo>
                  <a:lnTo>
                    <a:pt x="35442" y="24088"/>
                  </a:lnTo>
                  <a:lnTo>
                    <a:pt x="35522" y="24098"/>
                  </a:lnTo>
                  <a:lnTo>
                    <a:pt x="35842" y="24257"/>
                  </a:lnTo>
                  <a:lnTo>
                    <a:pt x="35992" y="24327"/>
                  </a:lnTo>
                  <a:lnTo>
                    <a:pt x="36072" y="24357"/>
                  </a:lnTo>
                  <a:lnTo>
                    <a:pt x="36152" y="24377"/>
                  </a:lnTo>
                  <a:lnTo>
                    <a:pt x="36201" y="24387"/>
                  </a:lnTo>
                  <a:lnTo>
                    <a:pt x="36241" y="24407"/>
                  </a:lnTo>
                  <a:lnTo>
                    <a:pt x="36301" y="24427"/>
                  </a:lnTo>
                  <a:lnTo>
                    <a:pt x="36381" y="24437"/>
                  </a:lnTo>
                  <a:lnTo>
                    <a:pt x="36411" y="24437"/>
                  </a:lnTo>
                  <a:lnTo>
                    <a:pt x="36441" y="24447"/>
                  </a:lnTo>
                  <a:lnTo>
                    <a:pt x="36461" y="24467"/>
                  </a:lnTo>
                  <a:lnTo>
                    <a:pt x="36491" y="24497"/>
                  </a:lnTo>
                  <a:lnTo>
                    <a:pt x="36571" y="24527"/>
                  </a:lnTo>
                  <a:lnTo>
                    <a:pt x="36641" y="24547"/>
                  </a:lnTo>
                  <a:lnTo>
                    <a:pt x="36701" y="24547"/>
                  </a:lnTo>
                  <a:lnTo>
                    <a:pt x="36781" y="24557"/>
                  </a:lnTo>
                  <a:lnTo>
                    <a:pt x="36881" y="24547"/>
                  </a:lnTo>
                  <a:lnTo>
                    <a:pt x="36970" y="24537"/>
                  </a:lnTo>
                  <a:lnTo>
                    <a:pt x="37060" y="24517"/>
                  </a:lnTo>
                  <a:lnTo>
                    <a:pt x="37150" y="24497"/>
                  </a:lnTo>
                  <a:lnTo>
                    <a:pt x="37240" y="24457"/>
                  </a:lnTo>
                  <a:lnTo>
                    <a:pt x="37320" y="24417"/>
                  </a:lnTo>
                  <a:lnTo>
                    <a:pt x="37400" y="24377"/>
                  </a:lnTo>
                  <a:lnTo>
                    <a:pt x="37480" y="24327"/>
                  </a:lnTo>
                  <a:lnTo>
                    <a:pt x="37550" y="24267"/>
                  </a:lnTo>
                  <a:lnTo>
                    <a:pt x="37620" y="24208"/>
                  </a:lnTo>
                  <a:lnTo>
                    <a:pt x="37689" y="24138"/>
                  </a:lnTo>
                  <a:lnTo>
                    <a:pt x="37749" y="24068"/>
                  </a:lnTo>
                  <a:lnTo>
                    <a:pt x="37799" y="23998"/>
                  </a:lnTo>
                  <a:lnTo>
                    <a:pt x="37849" y="23918"/>
                  </a:lnTo>
                  <a:lnTo>
                    <a:pt x="37889" y="23838"/>
                  </a:lnTo>
                  <a:lnTo>
                    <a:pt x="37919" y="23758"/>
                  </a:lnTo>
                  <a:lnTo>
                    <a:pt x="37909" y="23638"/>
                  </a:lnTo>
                  <a:lnTo>
                    <a:pt x="37879" y="23528"/>
                  </a:lnTo>
                  <a:lnTo>
                    <a:pt x="37849" y="23419"/>
                  </a:lnTo>
                  <a:lnTo>
                    <a:pt x="37809" y="23319"/>
                  </a:lnTo>
                  <a:lnTo>
                    <a:pt x="37759" y="23219"/>
                  </a:lnTo>
                  <a:lnTo>
                    <a:pt x="37709" y="23129"/>
                  </a:lnTo>
                  <a:lnTo>
                    <a:pt x="37649" y="23039"/>
                  </a:lnTo>
                  <a:lnTo>
                    <a:pt x="37580" y="22959"/>
                  </a:lnTo>
                  <a:lnTo>
                    <a:pt x="37510" y="22889"/>
                  </a:lnTo>
                  <a:lnTo>
                    <a:pt x="37430" y="22819"/>
                  </a:lnTo>
                  <a:lnTo>
                    <a:pt x="37350" y="22760"/>
                  </a:lnTo>
                  <a:lnTo>
                    <a:pt x="37260" y="22700"/>
                  </a:lnTo>
                  <a:lnTo>
                    <a:pt x="37180" y="22650"/>
                  </a:lnTo>
                  <a:lnTo>
                    <a:pt x="37080" y="22610"/>
                  </a:lnTo>
                  <a:lnTo>
                    <a:pt x="36990" y="22580"/>
                  </a:lnTo>
                  <a:lnTo>
                    <a:pt x="36891" y="22560"/>
                  </a:lnTo>
                  <a:lnTo>
                    <a:pt x="36851" y="22550"/>
                  </a:lnTo>
                  <a:lnTo>
                    <a:pt x="36821" y="22550"/>
                  </a:lnTo>
                  <a:lnTo>
                    <a:pt x="36791" y="22530"/>
                  </a:lnTo>
                  <a:lnTo>
                    <a:pt x="36781" y="22520"/>
                  </a:lnTo>
                  <a:lnTo>
                    <a:pt x="36781" y="22500"/>
                  </a:lnTo>
                  <a:lnTo>
                    <a:pt x="36781" y="22480"/>
                  </a:lnTo>
                  <a:lnTo>
                    <a:pt x="36761" y="22470"/>
                  </a:lnTo>
                  <a:lnTo>
                    <a:pt x="36711" y="22450"/>
                  </a:lnTo>
                  <a:lnTo>
                    <a:pt x="36641" y="22440"/>
                  </a:lnTo>
                  <a:lnTo>
                    <a:pt x="36551" y="22440"/>
                  </a:lnTo>
                  <a:lnTo>
                    <a:pt x="36381" y="22410"/>
                  </a:lnTo>
                  <a:lnTo>
                    <a:pt x="36211" y="22390"/>
                  </a:lnTo>
                  <a:lnTo>
                    <a:pt x="36042" y="22380"/>
                  </a:lnTo>
                  <a:lnTo>
                    <a:pt x="35692" y="22380"/>
                  </a:lnTo>
                  <a:lnTo>
                    <a:pt x="35612" y="22360"/>
                  </a:lnTo>
                  <a:lnTo>
                    <a:pt x="35522" y="22330"/>
                  </a:lnTo>
                  <a:lnTo>
                    <a:pt x="35472" y="22330"/>
                  </a:lnTo>
                  <a:lnTo>
                    <a:pt x="34993" y="22270"/>
                  </a:lnTo>
                  <a:lnTo>
                    <a:pt x="34494" y="22200"/>
                  </a:lnTo>
                  <a:lnTo>
                    <a:pt x="34004" y="22100"/>
                  </a:lnTo>
                  <a:lnTo>
                    <a:pt x="33765" y="22050"/>
                  </a:lnTo>
                  <a:lnTo>
                    <a:pt x="33525" y="21981"/>
                  </a:lnTo>
                  <a:lnTo>
                    <a:pt x="33465" y="21961"/>
                  </a:lnTo>
                  <a:lnTo>
                    <a:pt x="33405" y="21921"/>
                  </a:lnTo>
                  <a:lnTo>
                    <a:pt x="33345" y="21881"/>
                  </a:lnTo>
                  <a:lnTo>
                    <a:pt x="33285" y="21831"/>
                  </a:lnTo>
                  <a:lnTo>
                    <a:pt x="33235" y="21771"/>
                  </a:lnTo>
                  <a:lnTo>
                    <a:pt x="33186" y="21711"/>
                  </a:lnTo>
                  <a:lnTo>
                    <a:pt x="33156" y="21651"/>
                  </a:lnTo>
                  <a:lnTo>
                    <a:pt x="33126" y="21581"/>
                  </a:lnTo>
                  <a:lnTo>
                    <a:pt x="32676" y="21471"/>
                  </a:lnTo>
                  <a:lnTo>
                    <a:pt x="32706" y="21162"/>
                  </a:lnTo>
                  <a:lnTo>
                    <a:pt x="32746" y="20852"/>
                  </a:lnTo>
                  <a:lnTo>
                    <a:pt x="32766" y="20533"/>
                  </a:lnTo>
                  <a:lnTo>
                    <a:pt x="32776" y="20223"/>
                  </a:lnTo>
                  <a:lnTo>
                    <a:pt x="32786" y="19903"/>
                  </a:lnTo>
                  <a:lnTo>
                    <a:pt x="32786" y="19594"/>
                  </a:lnTo>
                  <a:lnTo>
                    <a:pt x="32786" y="19274"/>
                  </a:lnTo>
                  <a:lnTo>
                    <a:pt x="32776" y="18955"/>
                  </a:lnTo>
                  <a:lnTo>
                    <a:pt x="32756" y="18645"/>
                  </a:lnTo>
                  <a:lnTo>
                    <a:pt x="32726" y="18326"/>
                  </a:lnTo>
                  <a:lnTo>
                    <a:pt x="32696" y="18016"/>
                  </a:lnTo>
                  <a:lnTo>
                    <a:pt x="32656" y="17696"/>
                  </a:lnTo>
                  <a:lnTo>
                    <a:pt x="32556" y="17067"/>
                  </a:lnTo>
                  <a:lnTo>
                    <a:pt x="32447" y="16448"/>
                  </a:lnTo>
                  <a:lnTo>
                    <a:pt x="32367" y="16139"/>
                  </a:lnTo>
                  <a:lnTo>
                    <a:pt x="32277" y="15829"/>
                  </a:lnTo>
                  <a:lnTo>
                    <a:pt x="32187" y="15519"/>
                  </a:lnTo>
                  <a:lnTo>
                    <a:pt x="32087" y="15220"/>
                  </a:lnTo>
                  <a:lnTo>
                    <a:pt x="31987" y="14920"/>
                  </a:lnTo>
                  <a:lnTo>
                    <a:pt x="31877" y="14611"/>
                  </a:lnTo>
                  <a:lnTo>
                    <a:pt x="31758" y="14321"/>
                  </a:lnTo>
                  <a:lnTo>
                    <a:pt x="31638" y="14021"/>
                  </a:lnTo>
                  <a:lnTo>
                    <a:pt x="31508" y="13732"/>
                  </a:lnTo>
                  <a:lnTo>
                    <a:pt x="31378" y="13442"/>
                  </a:lnTo>
                  <a:lnTo>
                    <a:pt x="31228" y="13153"/>
                  </a:lnTo>
                  <a:lnTo>
                    <a:pt x="31088" y="12863"/>
                  </a:lnTo>
                  <a:lnTo>
                    <a:pt x="30939" y="12583"/>
                  </a:lnTo>
                  <a:lnTo>
                    <a:pt x="30779" y="12314"/>
                  </a:lnTo>
                  <a:lnTo>
                    <a:pt x="30609" y="12034"/>
                  </a:lnTo>
                  <a:lnTo>
                    <a:pt x="30449" y="11765"/>
                  </a:lnTo>
                  <a:lnTo>
                    <a:pt x="30789" y="11425"/>
                  </a:lnTo>
                  <a:lnTo>
                    <a:pt x="30789" y="11365"/>
                  </a:lnTo>
                  <a:lnTo>
                    <a:pt x="30799" y="11235"/>
                  </a:lnTo>
                  <a:lnTo>
                    <a:pt x="30829" y="11085"/>
                  </a:lnTo>
                  <a:lnTo>
                    <a:pt x="30859" y="11026"/>
                  </a:lnTo>
                  <a:lnTo>
                    <a:pt x="30889" y="10956"/>
                  </a:lnTo>
                  <a:lnTo>
                    <a:pt x="30919" y="10906"/>
                  </a:lnTo>
                  <a:lnTo>
                    <a:pt x="30959" y="10856"/>
                  </a:lnTo>
                  <a:lnTo>
                    <a:pt x="31148" y="10686"/>
                  </a:lnTo>
                  <a:lnTo>
                    <a:pt x="31348" y="10526"/>
                  </a:lnTo>
                  <a:lnTo>
                    <a:pt x="31538" y="10386"/>
                  </a:lnTo>
                  <a:lnTo>
                    <a:pt x="31738" y="10237"/>
                  </a:lnTo>
                  <a:lnTo>
                    <a:pt x="32137" y="9967"/>
                  </a:lnTo>
                  <a:lnTo>
                    <a:pt x="32556" y="9707"/>
                  </a:lnTo>
                  <a:lnTo>
                    <a:pt x="32896" y="9538"/>
                  </a:lnTo>
                  <a:lnTo>
                    <a:pt x="33066" y="9458"/>
                  </a:lnTo>
                  <a:lnTo>
                    <a:pt x="33216" y="9368"/>
                  </a:lnTo>
                  <a:lnTo>
                    <a:pt x="33365" y="9288"/>
                  </a:lnTo>
                  <a:lnTo>
                    <a:pt x="33525" y="9198"/>
                  </a:lnTo>
                  <a:lnTo>
                    <a:pt x="33575" y="9168"/>
                  </a:lnTo>
                  <a:lnTo>
                    <a:pt x="33615" y="9138"/>
                  </a:lnTo>
                  <a:lnTo>
                    <a:pt x="33655" y="9118"/>
                  </a:lnTo>
                  <a:lnTo>
                    <a:pt x="33695" y="9088"/>
                  </a:lnTo>
                  <a:lnTo>
                    <a:pt x="33725" y="9048"/>
                  </a:lnTo>
                  <a:lnTo>
                    <a:pt x="33725" y="9028"/>
                  </a:lnTo>
                  <a:lnTo>
                    <a:pt x="33705" y="9008"/>
                  </a:lnTo>
                  <a:lnTo>
                    <a:pt x="33695" y="8968"/>
                  </a:lnTo>
                  <a:lnTo>
                    <a:pt x="33795" y="8889"/>
                  </a:lnTo>
                  <a:lnTo>
                    <a:pt x="33875" y="8809"/>
                  </a:lnTo>
                  <a:lnTo>
                    <a:pt x="33945" y="8719"/>
                  </a:lnTo>
                  <a:lnTo>
                    <a:pt x="34004" y="8629"/>
                  </a:lnTo>
                  <a:lnTo>
                    <a:pt x="34064" y="8529"/>
                  </a:lnTo>
                  <a:lnTo>
                    <a:pt x="34104" y="8429"/>
                  </a:lnTo>
                  <a:lnTo>
                    <a:pt x="34134" y="8319"/>
                  </a:lnTo>
                  <a:lnTo>
                    <a:pt x="34154" y="8209"/>
                  </a:lnTo>
                  <a:lnTo>
                    <a:pt x="34164" y="8110"/>
                  </a:lnTo>
                  <a:lnTo>
                    <a:pt x="34164" y="8000"/>
                  </a:lnTo>
                  <a:lnTo>
                    <a:pt x="34154" y="7890"/>
                  </a:lnTo>
                  <a:lnTo>
                    <a:pt x="34134" y="7780"/>
                  </a:lnTo>
                  <a:lnTo>
                    <a:pt x="34094" y="7680"/>
                  </a:lnTo>
                  <a:lnTo>
                    <a:pt x="34054" y="7570"/>
                  </a:lnTo>
                  <a:lnTo>
                    <a:pt x="33994" y="7470"/>
                  </a:lnTo>
                  <a:lnTo>
                    <a:pt x="33925" y="7371"/>
                  </a:lnTo>
                  <a:lnTo>
                    <a:pt x="33855" y="7291"/>
                  </a:lnTo>
                  <a:lnTo>
                    <a:pt x="33775" y="7211"/>
                  </a:lnTo>
                  <a:lnTo>
                    <a:pt x="33675" y="7141"/>
                  </a:lnTo>
                  <a:lnTo>
                    <a:pt x="33575" y="7091"/>
                  </a:lnTo>
                  <a:lnTo>
                    <a:pt x="33465" y="7041"/>
                  </a:lnTo>
                  <a:lnTo>
                    <a:pt x="33345" y="7001"/>
                  </a:lnTo>
                  <a:lnTo>
                    <a:pt x="33235" y="6981"/>
                  </a:lnTo>
                  <a:lnTo>
                    <a:pt x="33126" y="6971"/>
                  </a:lnTo>
                  <a:lnTo>
                    <a:pt x="33026" y="6981"/>
                  </a:lnTo>
                  <a:lnTo>
                    <a:pt x="32916" y="6991"/>
                  </a:lnTo>
                  <a:lnTo>
                    <a:pt x="32806" y="7021"/>
                  </a:lnTo>
                  <a:lnTo>
                    <a:pt x="32706" y="7051"/>
                  </a:lnTo>
                  <a:lnTo>
                    <a:pt x="32606" y="7091"/>
                  </a:lnTo>
                  <a:lnTo>
                    <a:pt x="32506" y="7141"/>
                  </a:lnTo>
                  <a:lnTo>
                    <a:pt x="32417" y="7201"/>
                  </a:lnTo>
                  <a:lnTo>
                    <a:pt x="32327" y="7261"/>
                  </a:lnTo>
                  <a:lnTo>
                    <a:pt x="32277" y="7311"/>
                  </a:lnTo>
                  <a:lnTo>
                    <a:pt x="32187" y="7391"/>
                  </a:lnTo>
                  <a:lnTo>
                    <a:pt x="32147" y="7421"/>
                  </a:lnTo>
                  <a:lnTo>
                    <a:pt x="32097" y="7430"/>
                  </a:lnTo>
                  <a:lnTo>
                    <a:pt x="31847" y="7690"/>
                  </a:lnTo>
                  <a:lnTo>
                    <a:pt x="31738" y="7810"/>
                  </a:lnTo>
                  <a:lnTo>
                    <a:pt x="31648" y="7940"/>
                  </a:lnTo>
                  <a:lnTo>
                    <a:pt x="31618" y="7980"/>
                  </a:lnTo>
                  <a:lnTo>
                    <a:pt x="31588" y="8020"/>
                  </a:lnTo>
                  <a:lnTo>
                    <a:pt x="31528" y="8080"/>
                  </a:lnTo>
                  <a:lnTo>
                    <a:pt x="31468" y="8130"/>
                  </a:lnTo>
                  <a:lnTo>
                    <a:pt x="31418" y="8169"/>
                  </a:lnTo>
                  <a:lnTo>
                    <a:pt x="31258" y="8339"/>
                  </a:lnTo>
                  <a:lnTo>
                    <a:pt x="31098" y="8509"/>
                  </a:lnTo>
                  <a:lnTo>
                    <a:pt x="30929" y="8679"/>
                  </a:lnTo>
                  <a:lnTo>
                    <a:pt x="30749" y="8839"/>
                  </a:lnTo>
                  <a:lnTo>
                    <a:pt x="30559" y="8998"/>
                  </a:lnTo>
                  <a:lnTo>
                    <a:pt x="30369" y="9148"/>
                  </a:lnTo>
                  <a:lnTo>
                    <a:pt x="30180" y="9298"/>
                  </a:lnTo>
                  <a:lnTo>
                    <a:pt x="29990" y="9428"/>
                  </a:lnTo>
                  <a:lnTo>
                    <a:pt x="29900" y="9468"/>
                  </a:lnTo>
                  <a:lnTo>
                    <a:pt x="29820" y="9508"/>
                  </a:lnTo>
                  <a:lnTo>
                    <a:pt x="29730" y="9528"/>
                  </a:lnTo>
                  <a:lnTo>
                    <a:pt x="29650" y="9538"/>
                  </a:lnTo>
                  <a:lnTo>
                    <a:pt x="29531" y="9538"/>
                  </a:lnTo>
                  <a:lnTo>
                    <a:pt x="29471" y="9518"/>
                  </a:lnTo>
                  <a:lnTo>
                    <a:pt x="29441" y="9508"/>
                  </a:lnTo>
                  <a:lnTo>
                    <a:pt x="29421" y="9488"/>
                  </a:lnTo>
                  <a:lnTo>
                    <a:pt x="29361" y="9488"/>
                  </a:lnTo>
                  <a:lnTo>
                    <a:pt x="28901" y="9767"/>
                  </a:lnTo>
                  <a:lnTo>
                    <a:pt x="28552" y="9428"/>
                  </a:lnTo>
                  <a:lnTo>
                    <a:pt x="28192" y="9088"/>
                  </a:lnTo>
                  <a:lnTo>
                    <a:pt x="27833" y="8739"/>
                  </a:lnTo>
                  <a:lnTo>
                    <a:pt x="27473" y="8399"/>
                  </a:lnTo>
                  <a:lnTo>
                    <a:pt x="27074" y="8100"/>
                  </a:lnTo>
                  <a:lnTo>
                    <a:pt x="26664" y="7810"/>
                  </a:lnTo>
                  <a:lnTo>
                    <a:pt x="26235" y="7540"/>
                  </a:lnTo>
                  <a:lnTo>
                    <a:pt x="25806" y="7281"/>
                  </a:lnTo>
                  <a:lnTo>
                    <a:pt x="25356" y="7031"/>
                  </a:lnTo>
                  <a:lnTo>
                    <a:pt x="24907" y="6811"/>
                  </a:lnTo>
                  <a:lnTo>
                    <a:pt x="24447" y="6602"/>
                  </a:lnTo>
                  <a:lnTo>
                    <a:pt x="23978" y="6402"/>
                  </a:lnTo>
                  <a:lnTo>
                    <a:pt x="23509" y="6222"/>
                  </a:lnTo>
                  <a:lnTo>
                    <a:pt x="23029" y="6062"/>
                  </a:lnTo>
                  <a:lnTo>
                    <a:pt x="22540" y="5913"/>
                  </a:lnTo>
                  <a:lnTo>
                    <a:pt x="22051" y="5783"/>
                  </a:lnTo>
                  <a:lnTo>
                    <a:pt x="21561" y="5673"/>
                  </a:lnTo>
                  <a:lnTo>
                    <a:pt x="21062" y="5573"/>
                  </a:lnTo>
                  <a:lnTo>
                    <a:pt x="20563" y="5493"/>
                  </a:lnTo>
                  <a:lnTo>
                    <a:pt x="20053" y="5433"/>
                  </a:lnTo>
                  <a:lnTo>
                    <a:pt x="20004" y="4974"/>
                  </a:lnTo>
                  <a:lnTo>
                    <a:pt x="20004" y="5034"/>
                  </a:lnTo>
                  <a:lnTo>
                    <a:pt x="19944" y="4984"/>
                  </a:lnTo>
                  <a:lnTo>
                    <a:pt x="19894" y="4934"/>
                  </a:lnTo>
                  <a:lnTo>
                    <a:pt x="19854" y="4884"/>
                  </a:lnTo>
                  <a:lnTo>
                    <a:pt x="19814" y="4824"/>
                  </a:lnTo>
                  <a:lnTo>
                    <a:pt x="19764" y="4704"/>
                  </a:lnTo>
                  <a:lnTo>
                    <a:pt x="19714" y="4574"/>
                  </a:lnTo>
                  <a:lnTo>
                    <a:pt x="19714" y="4105"/>
                  </a:lnTo>
                  <a:lnTo>
                    <a:pt x="19724" y="3626"/>
                  </a:lnTo>
                  <a:lnTo>
                    <a:pt x="19744" y="3386"/>
                  </a:lnTo>
                  <a:lnTo>
                    <a:pt x="19764" y="3136"/>
                  </a:lnTo>
                  <a:lnTo>
                    <a:pt x="19794" y="2887"/>
                  </a:lnTo>
                  <a:lnTo>
                    <a:pt x="19824" y="2637"/>
                  </a:lnTo>
                  <a:lnTo>
                    <a:pt x="19824" y="2577"/>
                  </a:lnTo>
                  <a:lnTo>
                    <a:pt x="19834" y="2487"/>
                  </a:lnTo>
                  <a:lnTo>
                    <a:pt x="19854" y="2407"/>
                  </a:lnTo>
                  <a:lnTo>
                    <a:pt x="19874" y="2317"/>
                  </a:lnTo>
                  <a:lnTo>
                    <a:pt x="19884" y="2238"/>
                  </a:lnTo>
                  <a:lnTo>
                    <a:pt x="19924" y="2068"/>
                  </a:lnTo>
                  <a:lnTo>
                    <a:pt x="19944" y="1888"/>
                  </a:lnTo>
                  <a:lnTo>
                    <a:pt x="19964" y="1718"/>
                  </a:lnTo>
                  <a:lnTo>
                    <a:pt x="20004" y="1549"/>
                  </a:lnTo>
                  <a:lnTo>
                    <a:pt x="20004" y="1209"/>
                  </a:lnTo>
                  <a:lnTo>
                    <a:pt x="20004" y="1099"/>
                  </a:lnTo>
                  <a:lnTo>
                    <a:pt x="19994" y="999"/>
                  </a:lnTo>
                  <a:lnTo>
                    <a:pt x="19984" y="889"/>
                  </a:lnTo>
                  <a:lnTo>
                    <a:pt x="19954" y="790"/>
                  </a:lnTo>
                  <a:lnTo>
                    <a:pt x="19914" y="690"/>
                  </a:lnTo>
                  <a:lnTo>
                    <a:pt x="19864" y="590"/>
                  </a:lnTo>
                  <a:lnTo>
                    <a:pt x="19814" y="500"/>
                  </a:lnTo>
                  <a:lnTo>
                    <a:pt x="19754" y="420"/>
                  </a:lnTo>
                  <a:lnTo>
                    <a:pt x="19684" y="340"/>
                  </a:lnTo>
                  <a:lnTo>
                    <a:pt x="19604" y="260"/>
                  </a:lnTo>
                  <a:lnTo>
                    <a:pt x="19514" y="200"/>
                  </a:lnTo>
                  <a:lnTo>
                    <a:pt x="19434" y="140"/>
                  </a:lnTo>
                  <a:lnTo>
                    <a:pt x="19334" y="91"/>
                  </a:lnTo>
                  <a:lnTo>
                    <a:pt x="19235" y="51"/>
                  </a:lnTo>
                  <a:lnTo>
                    <a:pt x="19135" y="21"/>
                  </a:lnTo>
                  <a:lnTo>
                    <a:pt x="19025" y="11"/>
                  </a:lnTo>
                  <a:lnTo>
                    <a:pt x="18905" y="1"/>
                  </a:lnTo>
                  <a:close/>
                </a:path>
              </a:pathLst>
            </a:custGeom>
            <a:solidFill>
              <a:srgbClr val="326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020;p466">
            <a:extLst>
              <a:ext uri="{FF2B5EF4-FFF2-40B4-BE49-F238E27FC236}">
                <a16:creationId xmlns:a16="http://schemas.microsoft.com/office/drawing/2014/main" id="{5D84E883-DF9C-D54E-B00D-DA71E458420E}"/>
              </a:ext>
            </a:extLst>
          </p:cNvPr>
          <p:cNvSpPr txBox="1"/>
          <p:nvPr/>
        </p:nvSpPr>
        <p:spPr>
          <a:xfrm>
            <a:off x="5692017" y="1093010"/>
            <a:ext cx="2150465" cy="28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0" rIns="0" bIns="27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Best IT ops experience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5" name="Google Shape;3021;p466">
            <a:extLst>
              <a:ext uri="{FF2B5EF4-FFF2-40B4-BE49-F238E27FC236}">
                <a16:creationId xmlns:a16="http://schemas.microsoft.com/office/drawing/2014/main" id="{BC7641D0-E7A6-434B-ADEF-0B06C456A7AB}"/>
              </a:ext>
            </a:extLst>
          </p:cNvPr>
          <p:cNvSpPr txBox="1"/>
          <p:nvPr/>
        </p:nvSpPr>
        <p:spPr>
          <a:xfrm>
            <a:off x="9421264" y="1093010"/>
            <a:ext cx="2150465" cy="28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0" rIns="27425" bIns="27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Best developer experience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6" name="Google Shape;3022;p466">
            <a:extLst>
              <a:ext uri="{FF2B5EF4-FFF2-40B4-BE49-F238E27FC236}">
                <a16:creationId xmlns:a16="http://schemas.microsoft.com/office/drawing/2014/main" id="{EC8A7B97-DF09-404B-B494-41182723AF4D}"/>
              </a:ext>
            </a:extLst>
          </p:cNvPr>
          <p:cNvGrpSpPr/>
          <p:nvPr/>
        </p:nvGrpSpPr>
        <p:grpSpPr>
          <a:xfrm>
            <a:off x="10657977" y="3336019"/>
            <a:ext cx="753423" cy="1050092"/>
            <a:chOff x="5391525" y="4678715"/>
            <a:chExt cx="475500" cy="648435"/>
          </a:xfrm>
        </p:grpSpPr>
        <p:sp>
          <p:nvSpPr>
            <p:cNvPr id="57" name="Google Shape;3023;p466">
              <a:extLst>
                <a:ext uri="{FF2B5EF4-FFF2-40B4-BE49-F238E27FC236}">
                  <a16:creationId xmlns:a16="http://schemas.microsoft.com/office/drawing/2014/main" id="{58D90B04-05A5-1845-812A-B395CDE564E0}"/>
                </a:ext>
              </a:extLst>
            </p:cNvPr>
            <p:cNvSpPr/>
            <p:nvPr/>
          </p:nvSpPr>
          <p:spPr>
            <a:xfrm>
              <a:off x="5392425" y="4678715"/>
              <a:ext cx="473700" cy="124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26DE6"/>
            </a:solidFill>
            <a:ln w="19050" cap="flat" cmpd="sng">
              <a:solidFill>
                <a:srgbClr val="326D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certified</a:t>
              </a:r>
              <a:endParaRPr sz="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58" name="Google Shape;3024;p466">
              <a:extLst>
                <a:ext uri="{FF2B5EF4-FFF2-40B4-BE49-F238E27FC236}">
                  <a16:creationId xmlns:a16="http://schemas.microsoft.com/office/drawing/2014/main" id="{4E5B7CF6-2C89-964E-B6DA-21A6A882DBDD}"/>
                </a:ext>
              </a:extLst>
            </p:cNvPr>
            <p:cNvSpPr/>
            <p:nvPr/>
          </p:nvSpPr>
          <p:spPr>
            <a:xfrm>
              <a:off x="5391525" y="4803350"/>
              <a:ext cx="475500" cy="523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326D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3025;p466">
              <a:extLst>
                <a:ext uri="{FF2B5EF4-FFF2-40B4-BE49-F238E27FC236}">
                  <a16:creationId xmlns:a16="http://schemas.microsoft.com/office/drawing/2014/main" id="{7AE8F268-C8FC-C24F-AA46-313B67E06E73}"/>
                </a:ext>
              </a:extLst>
            </p:cNvPr>
            <p:cNvGrpSpPr/>
            <p:nvPr/>
          </p:nvGrpSpPr>
          <p:grpSpPr>
            <a:xfrm>
              <a:off x="5436310" y="4876295"/>
              <a:ext cx="385936" cy="377912"/>
              <a:chOff x="3523960" y="4622258"/>
              <a:chExt cx="385936" cy="377912"/>
            </a:xfrm>
          </p:grpSpPr>
          <p:grpSp>
            <p:nvGrpSpPr>
              <p:cNvPr id="60" name="Google Shape;3026;p466">
                <a:extLst>
                  <a:ext uri="{FF2B5EF4-FFF2-40B4-BE49-F238E27FC236}">
                    <a16:creationId xmlns:a16="http://schemas.microsoft.com/office/drawing/2014/main" id="{61EA839F-66FB-2745-81F6-0096011C0D4A}"/>
                  </a:ext>
                </a:extLst>
              </p:cNvPr>
              <p:cNvGrpSpPr/>
              <p:nvPr/>
            </p:nvGrpSpPr>
            <p:grpSpPr>
              <a:xfrm>
                <a:off x="3523960" y="4942600"/>
                <a:ext cx="385936" cy="57570"/>
                <a:chOff x="3551675" y="4942600"/>
                <a:chExt cx="385936" cy="57570"/>
              </a:xfrm>
            </p:grpSpPr>
            <p:sp>
              <p:nvSpPr>
                <p:cNvPr id="64" name="Google Shape;3027;p466">
                  <a:extLst>
                    <a:ext uri="{FF2B5EF4-FFF2-40B4-BE49-F238E27FC236}">
                      <a16:creationId xmlns:a16="http://schemas.microsoft.com/office/drawing/2014/main" id="{EC4D8841-3D42-7F41-A7EB-1969CD9C1292}"/>
                    </a:ext>
                  </a:extLst>
                </p:cNvPr>
                <p:cNvSpPr/>
                <p:nvPr/>
              </p:nvSpPr>
              <p:spPr>
                <a:xfrm>
                  <a:off x="3551675" y="4942600"/>
                  <a:ext cx="385936" cy="57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20" h="32896" extrusionOk="0">
                      <a:moveTo>
                        <a:pt x="82648" y="14850"/>
                      </a:moveTo>
                      <a:lnTo>
                        <a:pt x="82877" y="14870"/>
                      </a:lnTo>
                      <a:lnTo>
                        <a:pt x="83107" y="14900"/>
                      </a:lnTo>
                      <a:lnTo>
                        <a:pt x="83327" y="14940"/>
                      </a:lnTo>
                      <a:lnTo>
                        <a:pt x="83547" y="14990"/>
                      </a:lnTo>
                      <a:lnTo>
                        <a:pt x="83756" y="15059"/>
                      </a:lnTo>
                      <a:lnTo>
                        <a:pt x="83976" y="15149"/>
                      </a:lnTo>
                      <a:lnTo>
                        <a:pt x="84186" y="15249"/>
                      </a:lnTo>
                      <a:lnTo>
                        <a:pt x="84355" y="15339"/>
                      </a:lnTo>
                      <a:lnTo>
                        <a:pt x="84525" y="15439"/>
                      </a:lnTo>
                      <a:lnTo>
                        <a:pt x="84675" y="15549"/>
                      </a:lnTo>
                      <a:lnTo>
                        <a:pt x="84835" y="15669"/>
                      </a:lnTo>
                      <a:lnTo>
                        <a:pt x="84975" y="15788"/>
                      </a:lnTo>
                      <a:lnTo>
                        <a:pt x="85124" y="15928"/>
                      </a:lnTo>
                      <a:lnTo>
                        <a:pt x="85254" y="16068"/>
                      </a:lnTo>
                      <a:lnTo>
                        <a:pt x="85384" y="16218"/>
                      </a:lnTo>
                      <a:lnTo>
                        <a:pt x="85604" y="16517"/>
                      </a:lnTo>
                      <a:lnTo>
                        <a:pt x="85704" y="16667"/>
                      </a:lnTo>
                      <a:lnTo>
                        <a:pt x="85793" y="16827"/>
                      </a:lnTo>
                      <a:lnTo>
                        <a:pt x="85883" y="16997"/>
                      </a:lnTo>
                      <a:lnTo>
                        <a:pt x="85953" y="17167"/>
                      </a:lnTo>
                      <a:lnTo>
                        <a:pt x="86023" y="17336"/>
                      </a:lnTo>
                      <a:lnTo>
                        <a:pt x="86073" y="17526"/>
                      </a:lnTo>
                      <a:lnTo>
                        <a:pt x="86193" y="17916"/>
                      </a:lnTo>
                      <a:lnTo>
                        <a:pt x="86243" y="18105"/>
                      </a:lnTo>
                      <a:lnTo>
                        <a:pt x="86283" y="18295"/>
                      </a:lnTo>
                      <a:lnTo>
                        <a:pt x="86313" y="18495"/>
                      </a:lnTo>
                      <a:lnTo>
                        <a:pt x="86333" y="18685"/>
                      </a:lnTo>
                      <a:lnTo>
                        <a:pt x="86353" y="18874"/>
                      </a:lnTo>
                      <a:lnTo>
                        <a:pt x="86363" y="19064"/>
                      </a:lnTo>
                      <a:lnTo>
                        <a:pt x="78254" y="19064"/>
                      </a:lnTo>
                      <a:lnTo>
                        <a:pt x="78304" y="18685"/>
                      </a:lnTo>
                      <a:lnTo>
                        <a:pt x="78384" y="18295"/>
                      </a:lnTo>
                      <a:lnTo>
                        <a:pt x="78473" y="17916"/>
                      </a:lnTo>
                      <a:lnTo>
                        <a:pt x="78593" y="17526"/>
                      </a:lnTo>
                      <a:lnTo>
                        <a:pt x="78663" y="17336"/>
                      </a:lnTo>
                      <a:lnTo>
                        <a:pt x="78743" y="17157"/>
                      </a:lnTo>
                      <a:lnTo>
                        <a:pt x="78833" y="16977"/>
                      </a:lnTo>
                      <a:lnTo>
                        <a:pt x="78933" y="16797"/>
                      </a:lnTo>
                      <a:lnTo>
                        <a:pt x="79033" y="16627"/>
                      </a:lnTo>
                      <a:lnTo>
                        <a:pt x="79153" y="16468"/>
                      </a:lnTo>
                      <a:lnTo>
                        <a:pt x="79272" y="16308"/>
                      </a:lnTo>
                      <a:lnTo>
                        <a:pt x="79392" y="16158"/>
                      </a:lnTo>
                      <a:lnTo>
                        <a:pt x="79532" y="16018"/>
                      </a:lnTo>
                      <a:lnTo>
                        <a:pt x="79672" y="15878"/>
                      </a:lnTo>
                      <a:lnTo>
                        <a:pt x="79822" y="15759"/>
                      </a:lnTo>
                      <a:lnTo>
                        <a:pt x="79981" y="15639"/>
                      </a:lnTo>
                      <a:lnTo>
                        <a:pt x="80141" y="15529"/>
                      </a:lnTo>
                      <a:lnTo>
                        <a:pt x="80311" y="15429"/>
                      </a:lnTo>
                      <a:lnTo>
                        <a:pt x="80481" y="15329"/>
                      </a:lnTo>
                      <a:lnTo>
                        <a:pt x="80650" y="15249"/>
                      </a:lnTo>
                      <a:lnTo>
                        <a:pt x="80860" y="15149"/>
                      </a:lnTo>
                      <a:lnTo>
                        <a:pt x="81080" y="15059"/>
                      </a:lnTo>
                      <a:lnTo>
                        <a:pt x="81300" y="14990"/>
                      </a:lnTo>
                      <a:lnTo>
                        <a:pt x="81509" y="14940"/>
                      </a:lnTo>
                      <a:lnTo>
                        <a:pt x="81739" y="14900"/>
                      </a:lnTo>
                      <a:lnTo>
                        <a:pt x="81959" y="14870"/>
                      </a:lnTo>
                      <a:lnTo>
                        <a:pt x="82188" y="14850"/>
                      </a:lnTo>
                      <a:close/>
                      <a:moveTo>
                        <a:pt x="148638" y="14850"/>
                      </a:moveTo>
                      <a:lnTo>
                        <a:pt x="148867" y="14870"/>
                      </a:lnTo>
                      <a:lnTo>
                        <a:pt x="149087" y="14900"/>
                      </a:lnTo>
                      <a:lnTo>
                        <a:pt x="149307" y="14940"/>
                      </a:lnTo>
                      <a:lnTo>
                        <a:pt x="149526" y="14990"/>
                      </a:lnTo>
                      <a:lnTo>
                        <a:pt x="149746" y="15059"/>
                      </a:lnTo>
                      <a:lnTo>
                        <a:pt x="149956" y="15149"/>
                      </a:lnTo>
                      <a:lnTo>
                        <a:pt x="150176" y="15249"/>
                      </a:lnTo>
                      <a:lnTo>
                        <a:pt x="150345" y="15339"/>
                      </a:lnTo>
                      <a:lnTo>
                        <a:pt x="150505" y="15439"/>
                      </a:lnTo>
                      <a:lnTo>
                        <a:pt x="150665" y="15549"/>
                      </a:lnTo>
                      <a:lnTo>
                        <a:pt x="150815" y="15669"/>
                      </a:lnTo>
                      <a:lnTo>
                        <a:pt x="150965" y="15788"/>
                      </a:lnTo>
                      <a:lnTo>
                        <a:pt x="151104" y="15928"/>
                      </a:lnTo>
                      <a:lnTo>
                        <a:pt x="151244" y="16068"/>
                      </a:lnTo>
                      <a:lnTo>
                        <a:pt x="151374" y="16218"/>
                      </a:lnTo>
                      <a:lnTo>
                        <a:pt x="151584" y="16517"/>
                      </a:lnTo>
                      <a:lnTo>
                        <a:pt x="151684" y="16667"/>
                      </a:lnTo>
                      <a:lnTo>
                        <a:pt x="151773" y="16827"/>
                      </a:lnTo>
                      <a:lnTo>
                        <a:pt x="151863" y="16997"/>
                      </a:lnTo>
                      <a:lnTo>
                        <a:pt x="151943" y="17167"/>
                      </a:lnTo>
                      <a:lnTo>
                        <a:pt x="152003" y="17336"/>
                      </a:lnTo>
                      <a:lnTo>
                        <a:pt x="152053" y="17526"/>
                      </a:lnTo>
                      <a:lnTo>
                        <a:pt x="152173" y="17916"/>
                      </a:lnTo>
                      <a:lnTo>
                        <a:pt x="152223" y="18105"/>
                      </a:lnTo>
                      <a:lnTo>
                        <a:pt x="152263" y="18295"/>
                      </a:lnTo>
                      <a:lnTo>
                        <a:pt x="152293" y="18495"/>
                      </a:lnTo>
                      <a:lnTo>
                        <a:pt x="152323" y="18685"/>
                      </a:lnTo>
                      <a:lnTo>
                        <a:pt x="152333" y="18874"/>
                      </a:lnTo>
                      <a:lnTo>
                        <a:pt x="152343" y="19064"/>
                      </a:lnTo>
                      <a:lnTo>
                        <a:pt x="144294" y="19064"/>
                      </a:lnTo>
                      <a:lnTo>
                        <a:pt x="144344" y="18685"/>
                      </a:lnTo>
                      <a:lnTo>
                        <a:pt x="144423" y="18295"/>
                      </a:lnTo>
                      <a:lnTo>
                        <a:pt x="144523" y="17916"/>
                      </a:lnTo>
                      <a:lnTo>
                        <a:pt x="144633" y="17526"/>
                      </a:lnTo>
                      <a:lnTo>
                        <a:pt x="144703" y="17336"/>
                      </a:lnTo>
                      <a:lnTo>
                        <a:pt x="144783" y="17157"/>
                      </a:lnTo>
                      <a:lnTo>
                        <a:pt x="144873" y="16977"/>
                      </a:lnTo>
                      <a:lnTo>
                        <a:pt x="144973" y="16797"/>
                      </a:lnTo>
                      <a:lnTo>
                        <a:pt x="145073" y="16627"/>
                      </a:lnTo>
                      <a:lnTo>
                        <a:pt x="145192" y="16468"/>
                      </a:lnTo>
                      <a:lnTo>
                        <a:pt x="145312" y="16308"/>
                      </a:lnTo>
                      <a:lnTo>
                        <a:pt x="145432" y="16158"/>
                      </a:lnTo>
                      <a:lnTo>
                        <a:pt x="145562" y="16018"/>
                      </a:lnTo>
                      <a:lnTo>
                        <a:pt x="145702" y="15878"/>
                      </a:lnTo>
                      <a:lnTo>
                        <a:pt x="145842" y="15759"/>
                      </a:lnTo>
                      <a:lnTo>
                        <a:pt x="145991" y="15639"/>
                      </a:lnTo>
                      <a:lnTo>
                        <a:pt x="146141" y="15529"/>
                      </a:lnTo>
                      <a:lnTo>
                        <a:pt x="146301" y="15429"/>
                      </a:lnTo>
                      <a:lnTo>
                        <a:pt x="146461" y="15329"/>
                      </a:lnTo>
                      <a:lnTo>
                        <a:pt x="146630" y="15249"/>
                      </a:lnTo>
                      <a:lnTo>
                        <a:pt x="146850" y="15149"/>
                      </a:lnTo>
                      <a:lnTo>
                        <a:pt x="147060" y="15059"/>
                      </a:lnTo>
                      <a:lnTo>
                        <a:pt x="147280" y="14990"/>
                      </a:lnTo>
                      <a:lnTo>
                        <a:pt x="147499" y="14940"/>
                      </a:lnTo>
                      <a:lnTo>
                        <a:pt x="147719" y="14900"/>
                      </a:lnTo>
                      <a:lnTo>
                        <a:pt x="147939" y="14870"/>
                      </a:lnTo>
                      <a:lnTo>
                        <a:pt x="148168" y="14850"/>
                      </a:lnTo>
                      <a:close/>
                      <a:moveTo>
                        <a:pt x="190301" y="14850"/>
                      </a:moveTo>
                      <a:lnTo>
                        <a:pt x="190531" y="14870"/>
                      </a:lnTo>
                      <a:lnTo>
                        <a:pt x="190760" y="14900"/>
                      </a:lnTo>
                      <a:lnTo>
                        <a:pt x="190980" y="14940"/>
                      </a:lnTo>
                      <a:lnTo>
                        <a:pt x="191200" y="14990"/>
                      </a:lnTo>
                      <a:lnTo>
                        <a:pt x="191409" y="15059"/>
                      </a:lnTo>
                      <a:lnTo>
                        <a:pt x="191629" y="15149"/>
                      </a:lnTo>
                      <a:lnTo>
                        <a:pt x="191839" y="15249"/>
                      </a:lnTo>
                      <a:lnTo>
                        <a:pt x="192009" y="15339"/>
                      </a:lnTo>
                      <a:lnTo>
                        <a:pt x="192168" y="15439"/>
                      </a:lnTo>
                      <a:lnTo>
                        <a:pt x="192328" y="15549"/>
                      </a:lnTo>
                      <a:lnTo>
                        <a:pt x="192488" y="15669"/>
                      </a:lnTo>
                      <a:lnTo>
                        <a:pt x="192628" y="15788"/>
                      </a:lnTo>
                      <a:lnTo>
                        <a:pt x="192767" y="15928"/>
                      </a:lnTo>
                      <a:lnTo>
                        <a:pt x="192907" y="16068"/>
                      </a:lnTo>
                      <a:lnTo>
                        <a:pt x="193037" y="16218"/>
                      </a:lnTo>
                      <a:lnTo>
                        <a:pt x="193247" y="16517"/>
                      </a:lnTo>
                      <a:lnTo>
                        <a:pt x="193347" y="16667"/>
                      </a:lnTo>
                      <a:lnTo>
                        <a:pt x="193447" y="16827"/>
                      </a:lnTo>
                      <a:lnTo>
                        <a:pt x="193536" y="16997"/>
                      </a:lnTo>
                      <a:lnTo>
                        <a:pt x="193606" y="17167"/>
                      </a:lnTo>
                      <a:lnTo>
                        <a:pt x="193676" y="17336"/>
                      </a:lnTo>
                      <a:lnTo>
                        <a:pt x="193726" y="17526"/>
                      </a:lnTo>
                      <a:lnTo>
                        <a:pt x="193846" y="17916"/>
                      </a:lnTo>
                      <a:lnTo>
                        <a:pt x="193886" y="18105"/>
                      </a:lnTo>
                      <a:lnTo>
                        <a:pt x="193936" y="18295"/>
                      </a:lnTo>
                      <a:lnTo>
                        <a:pt x="193966" y="18495"/>
                      </a:lnTo>
                      <a:lnTo>
                        <a:pt x="193986" y="18685"/>
                      </a:lnTo>
                      <a:lnTo>
                        <a:pt x="194006" y="18874"/>
                      </a:lnTo>
                      <a:lnTo>
                        <a:pt x="194006" y="19064"/>
                      </a:lnTo>
                      <a:lnTo>
                        <a:pt x="185907" y="19064"/>
                      </a:lnTo>
                      <a:lnTo>
                        <a:pt x="185957" y="18685"/>
                      </a:lnTo>
                      <a:lnTo>
                        <a:pt x="186037" y="18295"/>
                      </a:lnTo>
                      <a:lnTo>
                        <a:pt x="186127" y="17916"/>
                      </a:lnTo>
                      <a:lnTo>
                        <a:pt x="186246" y="17526"/>
                      </a:lnTo>
                      <a:lnTo>
                        <a:pt x="186316" y="17336"/>
                      </a:lnTo>
                      <a:lnTo>
                        <a:pt x="186396" y="17157"/>
                      </a:lnTo>
                      <a:lnTo>
                        <a:pt x="186486" y="16977"/>
                      </a:lnTo>
                      <a:lnTo>
                        <a:pt x="186586" y="16797"/>
                      </a:lnTo>
                      <a:lnTo>
                        <a:pt x="186686" y="16627"/>
                      </a:lnTo>
                      <a:lnTo>
                        <a:pt x="186806" y="16468"/>
                      </a:lnTo>
                      <a:lnTo>
                        <a:pt x="186925" y="16308"/>
                      </a:lnTo>
                      <a:lnTo>
                        <a:pt x="187045" y="16158"/>
                      </a:lnTo>
                      <a:lnTo>
                        <a:pt x="187175" y="16018"/>
                      </a:lnTo>
                      <a:lnTo>
                        <a:pt x="187325" y="15878"/>
                      </a:lnTo>
                      <a:lnTo>
                        <a:pt x="187475" y="15759"/>
                      </a:lnTo>
                      <a:lnTo>
                        <a:pt x="187634" y="15639"/>
                      </a:lnTo>
                      <a:lnTo>
                        <a:pt x="187794" y="15529"/>
                      </a:lnTo>
                      <a:lnTo>
                        <a:pt x="187964" y="15429"/>
                      </a:lnTo>
                      <a:lnTo>
                        <a:pt x="188134" y="15329"/>
                      </a:lnTo>
                      <a:lnTo>
                        <a:pt x="188304" y="15249"/>
                      </a:lnTo>
                      <a:lnTo>
                        <a:pt x="188513" y="15149"/>
                      </a:lnTo>
                      <a:lnTo>
                        <a:pt x="188733" y="15059"/>
                      </a:lnTo>
                      <a:lnTo>
                        <a:pt x="188943" y="14990"/>
                      </a:lnTo>
                      <a:lnTo>
                        <a:pt x="189162" y="14940"/>
                      </a:lnTo>
                      <a:lnTo>
                        <a:pt x="189382" y="14900"/>
                      </a:lnTo>
                      <a:lnTo>
                        <a:pt x="189612" y="14870"/>
                      </a:lnTo>
                      <a:lnTo>
                        <a:pt x="189841" y="14850"/>
                      </a:lnTo>
                      <a:close/>
                      <a:moveTo>
                        <a:pt x="57472" y="15129"/>
                      </a:moveTo>
                      <a:lnTo>
                        <a:pt x="57742" y="15139"/>
                      </a:lnTo>
                      <a:lnTo>
                        <a:pt x="58001" y="15149"/>
                      </a:lnTo>
                      <a:lnTo>
                        <a:pt x="58261" y="15179"/>
                      </a:lnTo>
                      <a:lnTo>
                        <a:pt x="58501" y="15219"/>
                      </a:lnTo>
                      <a:lnTo>
                        <a:pt x="58740" y="15269"/>
                      </a:lnTo>
                      <a:lnTo>
                        <a:pt x="58960" y="15339"/>
                      </a:lnTo>
                      <a:lnTo>
                        <a:pt x="59180" y="15409"/>
                      </a:lnTo>
                      <a:lnTo>
                        <a:pt x="59390" y="15499"/>
                      </a:lnTo>
                      <a:lnTo>
                        <a:pt x="59589" y="15589"/>
                      </a:lnTo>
                      <a:lnTo>
                        <a:pt x="59789" y="15699"/>
                      </a:lnTo>
                      <a:lnTo>
                        <a:pt x="59969" y="15818"/>
                      </a:lnTo>
                      <a:lnTo>
                        <a:pt x="60148" y="15958"/>
                      </a:lnTo>
                      <a:lnTo>
                        <a:pt x="60318" y="16098"/>
                      </a:lnTo>
                      <a:lnTo>
                        <a:pt x="60468" y="16258"/>
                      </a:lnTo>
                      <a:lnTo>
                        <a:pt x="60628" y="16418"/>
                      </a:lnTo>
                      <a:lnTo>
                        <a:pt x="60768" y="16597"/>
                      </a:lnTo>
                      <a:lnTo>
                        <a:pt x="60897" y="16787"/>
                      </a:lnTo>
                      <a:lnTo>
                        <a:pt x="61027" y="16997"/>
                      </a:lnTo>
                      <a:lnTo>
                        <a:pt x="61137" y="17207"/>
                      </a:lnTo>
                      <a:lnTo>
                        <a:pt x="61247" y="17436"/>
                      </a:lnTo>
                      <a:lnTo>
                        <a:pt x="61347" y="17666"/>
                      </a:lnTo>
                      <a:lnTo>
                        <a:pt x="61437" y="17916"/>
                      </a:lnTo>
                      <a:lnTo>
                        <a:pt x="61517" y="18185"/>
                      </a:lnTo>
                      <a:lnTo>
                        <a:pt x="61597" y="18455"/>
                      </a:lnTo>
                      <a:lnTo>
                        <a:pt x="61656" y="18734"/>
                      </a:lnTo>
                      <a:lnTo>
                        <a:pt x="61716" y="19034"/>
                      </a:lnTo>
                      <a:lnTo>
                        <a:pt x="61766" y="19344"/>
                      </a:lnTo>
                      <a:lnTo>
                        <a:pt x="61806" y="19663"/>
                      </a:lnTo>
                      <a:lnTo>
                        <a:pt x="61836" y="19993"/>
                      </a:lnTo>
                      <a:lnTo>
                        <a:pt x="61856" y="20342"/>
                      </a:lnTo>
                      <a:lnTo>
                        <a:pt x="61866" y="20702"/>
                      </a:lnTo>
                      <a:lnTo>
                        <a:pt x="61866" y="21071"/>
                      </a:lnTo>
                      <a:lnTo>
                        <a:pt x="61876" y="21381"/>
                      </a:lnTo>
                      <a:lnTo>
                        <a:pt x="61866" y="21680"/>
                      </a:lnTo>
                      <a:lnTo>
                        <a:pt x="61846" y="21990"/>
                      </a:lnTo>
                      <a:lnTo>
                        <a:pt x="61816" y="22300"/>
                      </a:lnTo>
                      <a:lnTo>
                        <a:pt x="61776" y="22599"/>
                      </a:lnTo>
                      <a:lnTo>
                        <a:pt x="61726" y="22899"/>
                      </a:lnTo>
                      <a:lnTo>
                        <a:pt x="61656" y="23188"/>
                      </a:lnTo>
                      <a:lnTo>
                        <a:pt x="61587" y="23488"/>
                      </a:lnTo>
                      <a:lnTo>
                        <a:pt x="61497" y="23778"/>
                      </a:lnTo>
                      <a:lnTo>
                        <a:pt x="61407" y="24057"/>
                      </a:lnTo>
                      <a:lnTo>
                        <a:pt x="61297" y="24347"/>
                      </a:lnTo>
                      <a:lnTo>
                        <a:pt x="61177" y="24626"/>
                      </a:lnTo>
                      <a:lnTo>
                        <a:pt x="61057" y="24896"/>
                      </a:lnTo>
                      <a:lnTo>
                        <a:pt x="60917" y="25166"/>
                      </a:lnTo>
                      <a:lnTo>
                        <a:pt x="60768" y="25435"/>
                      </a:lnTo>
                      <a:lnTo>
                        <a:pt x="60618" y="25695"/>
                      </a:lnTo>
                      <a:lnTo>
                        <a:pt x="60438" y="25905"/>
                      </a:lnTo>
                      <a:lnTo>
                        <a:pt x="60248" y="26114"/>
                      </a:lnTo>
                      <a:lnTo>
                        <a:pt x="60049" y="26304"/>
                      </a:lnTo>
                      <a:lnTo>
                        <a:pt x="59839" y="26484"/>
                      </a:lnTo>
                      <a:lnTo>
                        <a:pt x="59619" y="26644"/>
                      </a:lnTo>
                      <a:lnTo>
                        <a:pt x="59400" y="26793"/>
                      </a:lnTo>
                      <a:lnTo>
                        <a:pt x="59160" y="26923"/>
                      </a:lnTo>
                      <a:lnTo>
                        <a:pt x="58920" y="27043"/>
                      </a:lnTo>
                      <a:lnTo>
                        <a:pt x="58670" y="27143"/>
                      </a:lnTo>
                      <a:lnTo>
                        <a:pt x="58411" y="27223"/>
                      </a:lnTo>
                      <a:lnTo>
                        <a:pt x="58151" y="27293"/>
                      </a:lnTo>
                      <a:lnTo>
                        <a:pt x="57882" y="27353"/>
                      </a:lnTo>
                      <a:lnTo>
                        <a:pt x="57612" y="27393"/>
                      </a:lnTo>
                      <a:lnTo>
                        <a:pt x="57342" y="27413"/>
                      </a:lnTo>
                      <a:lnTo>
                        <a:pt x="57073" y="27413"/>
                      </a:lnTo>
                      <a:lnTo>
                        <a:pt x="56793" y="27403"/>
                      </a:lnTo>
                      <a:lnTo>
                        <a:pt x="56374" y="27403"/>
                      </a:lnTo>
                      <a:lnTo>
                        <a:pt x="55974" y="27393"/>
                      </a:lnTo>
                      <a:lnTo>
                        <a:pt x="55605" y="27383"/>
                      </a:lnTo>
                      <a:lnTo>
                        <a:pt x="55245" y="27343"/>
                      </a:lnTo>
                      <a:lnTo>
                        <a:pt x="54616" y="27263"/>
                      </a:lnTo>
                      <a:lnTo>
                        <a:pt x="54346" y="27213"/>
                      </a:lnTo>
                      <a:lnTo>
                        <a:pt x="54107" y="27173"/>
                      </a:lnTo>
                      <a:lnTo>
                        <a:pt x="54107" y="15988"/>
                      </a:lnTo>
                      <a:lnTo>
                        <a:pt x="54286" y="15878"/>
                      </a:lnTo>
                      <a:lnTo>
                        <a:pt x="54456" y="15788"/>
                      </a:lnTo>
                      <a:lnTo>
                        <a:pt x="54646" y="15689"/>
                      </a:lnTo>
                      <a:lnTo>
                        <a:pt x="54826" y="15609"/>
                      </a:lnTo>
                      <a:lnTo>
                        <a:pt x="55015" y="15529"/>
                      </a:lnTo>
                      <a:lnTo>
                        <a:pt x="55205" y="15469"/>
                      </a:lnTo>
                      <a:lnTo>
                        <a:pt x="55395" y="15409"/>
                      </a:lnTo>
                      <a:lnTo>
                        <a:pt x="55595" y="15359"/>
                      </a:lnTo>
                      <a:lnTo>
                        <a:pt x="55824" y="15299"/>
                      </a:lnTo>
                      <a:lnTo>
                        <a:pt x="56064" y="15249"/>
                      </a:lnTo>
                      <a:lnTo>
                        <a:pt x="56294" y="15209"/>
                      </a:lnTo>
                      <a:lnTo>
                        <a:pt x="56533" y="15179"/>
                      </a:lnTo>
                      <a:lnTo>
                        <a:pt x="56773" y="15159"/>
                      </a:lnTo>
                      <a:lnTo>
                        <a:pt x="57003" y="15139"/>
                      </a:lnTo>
                      <a:lnTo>
                        <a:pt x="57242" y="15129"/>
                      </a:lnTo>
                      <a:close/>
                      <a:moveTo>
                        <a:pt x="124031" y="9817"/>
                      </a:moveTo>
                      <a:lnTo>
                        <a:pt x="123742" y="9827"/>
                      </a:lnTo>
                      <a:lnTo>
                        <a:pt x="123103" y="9827"/>
                      </a:lnTo>
                      <a:lnTo>
                        <a:pt x="122453" y="9847"/>
                      </a:lnTo>
                      <a:lnTo>
                        <a:pt x="121804" y="9877"/>
                      </a:lnTo>
                      <a:lnTo>
                        <a:pt x="121145" y="9917"/>
                      </a:lnTo>
                      <a:lnTo>
                        <a:pt x="120496" y="9966"/>
                      </a:lnTo>
                      <a:lnTo>
                        <a:pt x="119847" y="10036"/>
                      </a:lnTo>
                      <a:lnTo>
                        <a:pt x="119198" y="10126"/>
                      </a:lnTo>
                      <a:lnTo>
                        <a:pt x="118549" y="10226"/>
                      </a:lnTo>
                      <a:lnTo>
                        <a:pt x="117520" y="10406"/>
                      </a:lnTo>
                      <a:lnTo>
                        <a:pt x="116502" y="10606"/>
                      </a:lnTo>
                      <a:lnTo>
                        <a:pt x="115992" y="10715"/>
                      </a:lnTo>
                      <a:lnTo>
                        <a:pt x="115493" y="10835"/>
                      </a:lnTo>
                      <a:lnTo>
                        <a:pt x="114994" y="10955"/>
                      </a:lnTo>
                      <a:lnTo>
                        <a:pt x="114494" y="11075"/>
                      </a:lnTo>
                      <a:lnTo>
                        <a:pt x="114494" y="32026"/>
                      </a:lnTo>
                      <a:lnTo>
                        <a:pt x="120666" y="32026"/>
                      </a:lnTo>
                      <a:lnTo>
                        <a:pt x="120666" y="15249"/>
                      </a:lnTo>
                      <a:lnTo>
                        <a:pt x="120965" y="15199"/>
                      </a:lnTo>
                      <a:lnTo>
                        <a:pt x="121275" y="15169"/>
                      </a:lnTo>
                      <a:lnTo>
                        <a:pt x="121615" y="15139"/>
                      </a:lnTo>
                      <a:lnTo>
                        <a:pt x="121974" y="15129"/>
                      </a:lnTo>
                      <a:lnTo>
                        <a:pt x="122354" y="15099"/>
                      </a:lnTo>
                      <a:lnTo>
                        <a:pt x="122713" y="15079"/>
                      </a:lnTo>
                      <a:lnTo>
                        <a:pt x="123063" y="15069"/>
                      </a:lnTo>
                      <a:lnTo>
                        <a:pt x="123402" y="15069"/>
                      </a:lnTo>
                      <a:lnTo>
                        <a:pt x="123662" y="15079"/>
                      </a:lnTo>
                      <a:lnTo>
                        <a:pt x="123911" y="15099"/>
                      </a:lnTo>
                      <a:lnTo>
                        <a:pt x="124161" y="15119"/>
                      </a:lnTo>
                      <a:lnTo>
                        <a:pt x="124391" y="15159"/>
                      </a:lnTo>
                      <a:lnTo>
                        <a:pt x="124610" y="15199"/>
                      </a:lnTo>
                      <a:lnTo>
                        <a:pt x="124820" y="15259"/>
                      </a:lnTo>
                      <a:lnTo>
                        <a:pt x="125010" y="15329"/>
                      </a:lnTo>
                      <a:lnTo>
                        <a:pt x="125200" y="15399"/>
                      </a:lnTo>
                      <a:lnTo>
                        <a:pt x="125379" y="15489"/>
                      </a:lnTo>
                      <a:lnTo>
                        <a:pt x="125539" y="15579"/>
                      </a:lnTo>
                      <a:lnTo>
                        <a:pt x="125699" y="15689"/>
                      </a:lnTo>
                      <a:lnTo>
                        <a:pt x="125839" y="15798"/>
                      </a:lnTo>
                      <a:lnTo>
                        <a:pt x="125979" y="15918"/>
                      </a:lnTo>
                      <a:lnTo>
                        <a:pt x="126098" y="16048"/>
                      </a:lnTo>
                      <a:lnTo>
                        <a:pt x="126208" y="16188"/>
                      </a:lnTo>
                      <a:lnTo>
                        <a:pt x="126318" y="16328"/>
                      </a:lnTo>
                      <a:lnTo>
                        <a:pt x="126408" y="16498"/>
                      </a:lnTo>
                      <a:lnTo>
                        <a:pt x="126498" y="16677"/>
                      </a:lnTo>
                      <a:lnTo>
                        <a:pt x="126578" y="16867"/>
                      </a:lnTo>
                      <a:lnTo>
                        <a:pt x="126658" y="17067"/>
                      </a:lnTo>
                      <a:lnTo>
                        <a:pt x="126728" y="17286"/>
                      </a:lnTo>
                      <a:lnTo>
                        <a:pt x="126788" y="17516"/>
                      </a:lnTo>
                      <a:lnTo>
                        <a:pt x="126847" y="17756"/>
                      </a:lnTo>
                      <a:lnTo>
                        <a:pt x="126907" y="18015"/>
                      </a:lnTo>
                      <a:lnTo>
                        <a:pt x="126957" y="18285"/>
                      </a:lnTo>
                      <a:lnTo>
                        <a:pt x="126997" y="18565"/>
                      </a:lnTo>
                      <a:lnTo>
                        <a:pt x="127027" y="18864"/>
                      </a:lnTo>
                      <a:lnTo>
                        <a:pt x="127057" y="19174"/>
                      </a:lnTo>
                      <a:lnTo>
                        <a:pt x="127087" y="19493"/>
                      </a:lnTo>
                      <a:lnTo>
                        <a:pt x="127097" y="19833"/>
                      </a:lnTo>
                      <a:lnTo>
                        <a:pt x="127107" y="20182"/>
                      </a:lnTo>
                      <a:lnTo>
                        <a:pt x="127117" y="20552"/>
                      </a:lnTo>
                      <a:lnTo>
                        <a:pt x="127117" y="32026"/>
                      </a:lnTo>
                      <a:lnTo>
                        <a:pt x="133219" y="32026"/>
                      </a:lnTo>
                      <a:lnTo>
                        <a:pt x="133219" y="19753"/>
                      </a:lnTo>
                      <a:lnTo>
                        <a:pt x="133219" y="19244"/>
                      </a:lnTo>
                      <a:lnTo>
                        <a:pt x="133199" y="18724"/>
                      </a:lnTo>
                      <a:lnTo>
                        <a:pt x="133169" y="18215"/>
                      </a:lnTo>
                      <a:lnTo>
                        <a:pt x="133119" y="17706"/>
                      </a:lnTo>
                      <a:lnTo>
                        <a:pt x="133059" y="17197"/>
                      </a:lnTo>
                      <a:lnTo>
                        <a:pt x="132979" y="16697"/>
                      </a:lnTo>
                      <a:lnTo>
                        <a:pt x="132879" y="16198"/>
                      </a:lnTo>
                      <a:lnTo>
                        <a:pt x="132759" y="15699"/>
                      </a:lnTo>
                      <a:lnTo>
                        <a:pt x="132650" y="15279"/>
                      </a:lnTo>
                      <a:lnTo>
                        <a:pt x="132510" y="14860"/>
                      </a:lnTo>
                      <a:lnTo>
                        <a:pt x="132350" y="14450"/>
                      </a:lnTo>
                      <a:lnTo>
                        <a:pt x="132160" y="14051"/>
                      </a:lnTo>
                      <a:lnTo>
                        <a:pt x="132060" y="13851"/>
                      </a:lnTo>
                      <a:lnTo>
                        <a:pt x="131960" y="13651"/>
                      </a:lnTo>
                      <a:lnTo>
                        <a:pt x="131851" y="13462"/>
                      </a:lnTo>
                      <a:lnTo>
                        <a:pt x="131741" y="13282"/>
                      </a:lnTo>
                      <a:lnTo>
                        <a:pt x="131611" y="13092"/>
                      </a:lnTo>
                      <a:lnTo>
                        <a:pt x="131491" y="12912"/>
                      </a:lnTo>
                      <a:lnTo>
                        <a:pt x="131361" y="12733"/>
                      </a:lnTo>
                      <a:lnTo>
                        <a:pt x="131221" y="12563"/>
                      </a:lnTo>
                      <a:lnTo>
                        <a:pt x="131082" y="12393"/>
                      </a:lnTo>
                      <a:lnTo>
                        <a:pt x="130932" y="12233"/>
                      </a:lnTo>
                      <a:lnTo>
                        <a:pt x="130772" y="12074"/>
                      </a:lnTo>
                      <a:lnTo>
                        <a:pt x="130612" y="11924"/>
                      </a:lnTo>
                      <a:lnTo>
                        <a:pt x="130453" y="11774"/>
                      </a:lnTo>
                      <a:lnTo>
                        <a:pt x="130273" y="11634"/>
                      </a:lnTo>
                      <a:lnTo>
                        <a:pt x="130103" y="11494"/>
                      </a:lnTo>
                      <a:lnTo>
                        <a:pt x="129913" y="11375"/>
                      </a:lnTo>
                      <a:lnTo>
                        <a:pt x="129734" y="11245"/>
                      </a:lnTo>
                      <a:lnTo>
                        <a:pt x="129534" y="11135"/>
                      </a:lnTo>
                      <a:lnTo>
                        <a:pt x="129344" y="11025"/>
                      </a:lnTo>
                      <a:lnTo>
                        <a:pt x="129144" y="10915"/>
                      </a:lnTo>
                      <a:lnTo>
                        <a:pt x="128945" y="10815"/>
                      </a:lnTo>
                      <a:lnTo>
                        <a:pt x="128735" y="10725"/>
                      </a:lnTo>
                      <a:lnTo>
                        <a:pt x="128525" y="10646"/>
                      </a:lnTo>
                      <a:lnTo>
                        <a:pt x="128315" y="10566"/>
                      </a:lnTo>
                      <a:lnTo>
                        <a:pt x="127756" y="10386"/>
                      </a:lnTo>
                      <a:lnTo>
                        <a:pt x="127187" y="10226"/>
                      </a:lnTo>
                      <a:lnTo>
                        <a:pt x="126907" y="10156"/>
                      </a:lnTo>
                      <a:lnTo>
                        <a:pt x="126618" y="10086"/>
                      </a:lnTo>
                      <a:lnTo>
                        <a:pt x="126338" y="10026"/>
                      </a:lnTo>
                      <a:lnTo>
                        <a:pt x="126049" y="9976"/>
                      </a:lnTo>
                      <a:lnTo>
                        <a:pt x="125759" y="9936"/>
                      </a:lnTo>
                      <a:lnTo>
                        <a:pt x="125479" y="9897"/>
                      </a:lnTo>
                      <a:lnTo>
                        <a:pt x="125190" y="9867"/>
                      </a:lnTo>
                      <a:lnTo>
                        <a:pt x="124900" y="9847"/>
                      </a:lnTo>
                      <a:lnTo>
                        <a:pt x="124610" y="9827"/>
                      </a:lnTo>
                      <a:lnTo>
                        <a:pt x="124321" y="9817"/>
                      </a:lnTo>
                      <a:close/>
                      <a:moveTo>
                        <a:pt x="105317" y="9867"/>
                      </a:moveTo>
                      <a:lnTo>
                        <a:pt x="104688" y="9877"/>
                      </a:lnTo>
                      <a:lnTo>
                        <a:pt x="104059" y="9907"/>
                      </a:lnTo>
                      <a:lnTo>
                        <a:pt x="103429" y="9966"/>
                      </a:lnTo>
                      <a:lnTo>
                        <a:pt x="102790" y="10036"/>
                      </a:lnTo>
                      <a:lnTo>
                        <a:pt x="102161" y="10136"/>
                      </a:lnTo>
                      <a:lnTo>
                        <a:pt x="101532" y="10256"/>
                      </a:lnTo>
                      <a:lnTo>
                        <a:pt x="100913" y="10396"/>
                      </a:lnTo>
                      <a:lnTo>
                        <a:pt x="100424" y="10506"/>
                      </a:lnTo>
                      <a:lnTo>
                        <a:pt x="99934" y="10616"/>
                      </a:lnTo>
                      <a:lnTo>
                        <a:pt x="99435" y="10745"/>
                      </a:lnTo>
                      <a:lnTo>
                        <a:pt x="98956" y="10875"/>
                      </a:lnTo>
                      <a:lnTo>
                        <a:pt x="98466" y="11005"/>
                      </a:lnTo>
                      <a:lnTo>
                        <a:pt x="97987" y="11155"/>
                      </a:lnTo>
                      <a:lnTo>
                        <a:pt x="97507" y="11315"/>
                      </a:lnTo>
                      <a:lnTo>
                        <a:pt x="97028" y="11474"/>
                      </a:lnTo>
                      <a:lnTo>
                        <a:pt x="97028" y="32136"/>
                      </a:lnTo>
                      <a:lnTo>
                        <a:pt x="103200" y="32136"/>
                      </a:lnTo>
                      <a:lnTo>
                        <a:pt x="103200" y="15529"/>
                      </a:lnTo>
                      <a:lnTo>
                        <a:pt x="103499" y="15459"/>
                      </a:lnTo>
                      <a:lnTo>
                        <a:pt x="103799" y="15399"/>
                      </a:lnTo>
                      <a:lnTo>
                        <a:pt x="104098" y="15349"/>
                      </a:lnTo>
                      <a:lnTo>
                        <a:pt x="104398" y="15299"/>
                      </a:lnTo>
                      <a:lnTo>
                        <a:pt x="105127" y="15219"/>
                      </a:lnTo>
                      <a:lnTo>
                        <a:pt x="105477" y="15199"/>
                      </a:lnTo>
                      <a:lnTo>
                        <a:pt x="105826" y="15189"/>
                      </a:lnTo>
                      <a:lnTo>
                        <a:pt x="106126" y="15189"/>
                      </a:lnTo>
                      <a:lnTo>
                        <a:pt x="106425" y="15199"/>
                      </a:lnTo>
                      <a:lnTo>
                        <a:pt x="106725" y="15219"/>
                      </a:lnTo>
                      <a:lnTo>
                        <a:pt x="107025" y="15239"/>
                      </a:lnTo>
                      <a:lnTo>
                        <a:pt x="107324" y="15269"/>
                      </a:lnTo>
                      <a:lnTo>
                        <a:pt x="107624" y="15309"/>
                      </a:lnTo>
                      <a:lnTo>
                        <a:pt x="107923" y="15359"/>
                      </a:lnTo>
                      <a:lnTo>
                        <a:pt x="108223" y="15419"/>
                      </a:lnTo>
                      <a:lnTo>
                        <a:pt x="108492" y="15459"/>
                      </a:lnTo>
                      <a:lnTo>
                        <a:pt x="108752" y="15509"/>
                      </a:lnTo>
                      <a:lnTo>
                        <a:pt x="109251" y="15619"/>
                      </a:lnTo>
                      <a:lnTo>
                        <a:pt x="109721" y="15719"/>
                      </a:lnTo>
                      <a:lnTo>
                        <a:pt x="110160" y="15818"/>
                      </a:lnTo>
                      <a:lnTo>
                        <a:pt x="111189" y="10675"/>
                      </a:lnTo>
                      <a:lnTo>
                        <a:pt x="110889" y="10556"/>
                      </a:lnTo>
                      <a:lnTo>
                        <a:pt x="110590" y="10466"/>
                      </a:lnTo>
                      <a:lnTo>
                        <a:pt x="110290" y="10386"/>
                      </a:lnTo>
                      <a:lnTo>
                        <a:pt x="109990" y="10336"/>
                      </a:lnTo>
                      <a:lnTo>
                        <a:pt x="109611" y="10256"/>
                      </a:lnTo>
                      <a:lnTo>
                        <a:pt x="109251" y="10196"/>
                      </a:lnTo>
                      <a:lnTo>
                        <a:pt x="108902" y="10156"/>
                      </a:lnTo>
                      <a:lnTo>
                        <a:pt x="108562" y="10106"/>
                      </a:lnTo>
                      <a:lnTo>
                        <a:pt x="108183" y="10036"/>
                      </a:lnTo>
                      <a:lnTo>
                        <a:pt x="107823" y="9976"/>
                      </a:lnTo>
                      <a:lnTo>
                        <a:pt x="107474" y="9946"/>
                      </a:lnTo>
                      <a:lnTo>
                        <a:pt x="107134" y="9936"/>
                      </a:lnTo>
                      <a:lnTo>
                        <a:pt x="106835" y="9926"/>
                      </a:lnTo>
                      <a:lnTo>
                        <a:pt x="106535" y="9907"/>
                      </a:lnTo>
                      <a:lnTo>
                        <a:pt x="106236" y="9887"/>
                      </a:lnTo>
                      <a:lnTo>
                        <a:pt x="105936" y="9877"/>
                      </a:lnTo>
                      <a:lnTo>
                        <a:pt x="105317" y="9867"/>
                      </a:lnTo>
                      <a:close/>
                      <a:moveTo>
                        <a:pt x="6162" y="0"/>
                      </a:moveTo>
                      <a:lnTo>
                        <a:pt x="1" y="979"/>
                      </a:lnTo>
                      <a:lnTo>
                        <a:pt x="1" y="32256"/>
                      </a:lnTo>
                      <a:lnTo>
                        <a:pt x="6162" y="32256"/>
                      </a:lnTo>
                      <a:lnTo>
                        <a:pt x="6162" y="22719"/>
                      </a:lnTo>
                      <a:lnTo>
                        <a:pt x="6442" y="22939"/>
                      </a:lnTo>
                      <a:lnTo>
                        <a:pt x="6711" y="23168"/>
                      </a:lnTo>
                      <a:lnTo>
                        <a:pt x="6971" y="23408"/>
                      </a:lnTo>
                      <a:lnTo>
                        <a:pt x="7231" y="23658"/>
                      </a:lnTo>
                      <a:lnTo>
                        <a:pt x="7490" y="23907"/>
                      </a:lnTo>
                      <a:lnTo>
                        <a:pt x="7730" y="24177"/>
                      </a:lnTo>
                      <a:lnTo>
                        <a:pt x="7980" y="24447"/>
                      </a:lnTo>
                      <a:lnTo>
                        <a:pt x="8219" y="24716"/>
                      </a:lnTo>
                      <a:lnTo>
                        <a:pt x="8489" y="25026"/>
                      </a:lnTo>
                      <a:lnTo>
                        <a:pt x="8759" y="25325"/>
                      </a:lnTo>
                      <a:lnTo>
                        <a:pt x="9028" y="25635"/>
                      </a:lnTo>
                      <a:lnTo>
                        <a:pt x="9288" y="25955"/>
                      </a:lnTo>
                      <a:lnTo>
                        <a:pt x="9787" y="26594"/>
                      </a:lnTo>
                      <a:lnTo>
                        <a:pt x="10267" y="27233"/>
                      </a:lnTo>
                      <a:lnTo>
                        <a:pt x="10486" y="27572"/>
                      </a:lnTo>
                      <a:lnTo>
                        <a:pt x="10706" y="27902"/>
                      </a:lnTo>
                      <a:lnTo>
                        <a:pt x="11155" y="28561"/>
                      </a:lnTo>
                      <a:lnTo>
                        <a:pt x="11605" y="29210"/>
                      </a:lnTo>
                      <a:lnTo>
                        <a:pt x="12044" y="29859"/>
                      </a:lnTo>
                      <a:lnTo>
                        <a:pt x="12853" y="31068"/>
                      </a:lnTo>
                      <a:lnTo>
                        <a:pt x="13233" y="31637"/>
                      </a:lnTo>
                      <a:lnTo>
                        <a:pt x="13582" y="32196"/>
                      </a:lnTo>
                      <a:lnTo>
                        <a:pt x="20662" y="32196"/>
                      </a:lnTo>
                      <a:lnTo>
                        <a:pt x="20293" y="31487"/>
                      </a:lnTo>
                      <a:lnTo>
                        <a:pt x="19893" y="30748"/>
                      </a:lnTo>
                      <a:lnTo>
                        <a:pt x="19444" y="29969"/>
                      </a:lnTo>
                      <a:lnTo>
                        <a:pt x="19194" y="29580"/>
                      </a:lnTo>
                      <a:lnTo>
                        <a:pt x="18945" y="29170"/>
                      </a:lnTo>
                      <a:lnTo>
                        <a:pt x="18415" y="28351"/>
                      </a:lnTo>
                      <a:lnTo>
                        <a:pt x="17846" y="27512"/>
                      </a:lnTo>
                      <a:lnTo>
                        <a:pt x="17257" y="26684"/>
                      </a:lnTo>
                      <a:lnTo>
                        <a:pt x="16668" y="25865"/>
                      </a:lnTo>
                      <a:lnTo>
                        <a:pt x="16019" y="25026"/>
                      </a:lnTo>
                      <a:lnTo>
                        <a:pt x="15380" y="24217"/>
                      </a:lnTo>
                      <a:lnTo>
                        <a:pt x="14740" y="23438"/>
                      </a:lnTo>
                      <a:lnTo>
                        <a:pt x="14091" y="22669"/>
                      </a:lnTo>
                      <a:lnTo>
                        <a:pt x="13792" y="22310"/>
                      </a:lnTo>
                      <a:lnTo>
                        <a:pt x="13482" y="21960"/>
                      </a:lnTo>
                      <a:lnTo>
                        <a:pt x="13173" y="21611"/>
                      </a:lnTo>
                      <a:lnTo>
                        <a:pt x="12853" y="21281"/>
                      </a:lnTo>
                      <a:lnTo>
                        <a:pt x="12533" y="20951"/>
                      </a:lnTo>
                      <a:lnTo>
                        <a:pt x="12204" y="20622"/>
                      </a:lnTo>
                      <a:lnTo>
                        <a:pt x="11525" y="19983"/>
                      </a:lnTo>
                      <a:lnTo>
                        <a:pt x="12144" y="19384"/>
                      </a:lnTo>
                      <a:lnTo>
                        <a:pt x="12733" y="18784"/>
                      </a:lnTo>
                      <a:lnTo>
                        <a:pt x="13322" y="18185"/>
                      </a:lnTo>
                      <a:lnTo>
                        <a:pt x="13892" y="17596"/>
                      </a:lnTo>
                      <a:lnTo>
                        <a:pt x="15010" y="16408"/>
                      </a:lnTo>
                      <a:lnTo>
                        <a:pt x="16089" y="15249"/>
                      </a:lnTo>
                      <a:lnTo>
                        <a:pt x="17127" y="14071"/>
                      </a:lnTo>
                      <a:lnTo>
                        <a:pt x="18196" y="12862"/>
                      </a:lnTo>
                      <a:lnTo>
                        <a:pt x="19274" y="11634"/>
                      </a:lnTo>
                      <a:lnTo>
                        <a:pt x="20373" y="10396"/>
                      </a:lnTo>
                      <a:lnTo>
                        <a:pt x="13073" y="10396"/>
                      </a:lnTo>
                      <a:lnTo>
                        <a:pt x="12394" y="11155"/>
                      </a:lnTo>
                      <a:lnTo>
                        <a:pt x="12024" y="11584"/>
                      </a:lnTo>
                      <a:lnTo>
                        <a:pt x="11645" y="12044"/>
                      </a:lnTo>
                      <a:lnTo>
                        <a:pt x="11245" y="12523"/>
                      </a:lnTo>
                      <a:lnTo>
                        <a:pt x="10826" y="13002"/>
                      </a:lnTo>
                      <a:lnTo>
                        <a:pt x="10386" y="13512"/>
                      </a:lnTo>
                      <a:lnTo>
                        <a:pt x="9927" y="14051"/>
                      </a:lnTo>
                      <a:lnTo>
                        <a:pt x="8988" y="15079"/>
                      </a:lnTo>
                      <a:lnTo>
                        <a:pt x="8519" y="15609"/>
                      </a:lnTo>
                      <a:lnTo>
                        <a:pt x="8050" y="16158"/>
                      </a:lnTo>
                      <a:lnTo>
                        <a:pt x="7790" y="16418"/>
                      </a:lnTo>
                      <a:lnTo>
                        <a:pt x="7550" y="16667"/>
                      </a:lnTo>
                      <a:lnTo>
                        <a:pt x="7081" y="17187"/>
                      </a:lnTo>
                      <a:lnTo>
                        <a:pt x="6622" y="17696"/>
                      </a:lnTo>
                      <a:lnTo>
                        <a:pt x="6162" y="18215"/>
                      </a:lnTo>
                      <a:lnTo>
                        <a:pt x="6162" y="0"/>
                      </a:lnTo>
                      <a:close/>
                      <a:moveTo>
                        <a:pt x="23339" y="10336"/>
                      </a:moveTo>
                      <a:lnTo>
                        <a:pt x="23339" y="22379"/>
                      </a:lnTo>
                      <a:lnTo>
                        <a:pt x="23349" y="22899"/>
                      </a:lnTo>
                      <a:lnTo>
                        <a:pt x="23369" y="23418"/>
                      </a:lnTo>
                      <a:lnTo>
                        <a:pt x="23399" y="23937"/>
                      </a:lnTo>
                      <a:lnTo>
                        <a:pt x="23439" y="24457"/>
                      </a:lnTo>
                      <a:lnTo>
                        <a:pt x="23508" y="24976"/>
                      </a:lnTo>
                      <a:lnTo>
                        <a:pt x="23578" y="25485"/>
                      </a:lnTo>
                      <a:lnTo>
                        <a:pt x="23678" y="25995"/>
                      </a:lnTo>
                      <a:lnTo>
                        <a:pt x="23798" y="26494"/>
                      </a:lnTo>
                      <a:lnTo>
                        <a:pt x="23918" y="26933"/>
                      </a:lnTo>
                      <a:lnTo>
                        <a:pt x="24058" y="27363"/>
                      </a:lnTo>
                      <a:lnTo>
                        <a:pt x="24218" y="27792"/>
                      </a:lnTo>
                      <a:lnTo>
                        <a:pt x="24397" y="28202"/>
                      </a:lnTo>
                      <a:lnTo>
                        <a:pt x="24597" y="28601"/>
                      </a:lnTo>
                      <a:lnTo>
                        <a:pt x="24827" y="28990"/>
                      </a:lnTo>
                      <a:lnTo>
                        <a:pt x="25076" y="29370"/>
                      </a:lnTo>
                      <a:lnTo>
                        <a:pt x="25336" y="29739"/>
                      </a:lnTo>
                      <a:lnTo>
                        <a:pt x="25496" y="29909"/>
                      </a:lnTo>
                      <a:lnTo>
                        <a:pt x="25646" y="30079"/>
                      </a:lnTo>
                      <a:lnTo>
                        <a:pt x="25805" y="30229"/>
                      </a:lnTo>
                      <a:lnTo>
                        <a:pt x="25975" y="30389"/>
                      </a:lnTo>
                      <a:lnTo>
                        <a:pt x="26135" y="30528"/>
                      </a:lnTo>
                      <a:lnTo>
                        <a:pt x="26315" y="30678"/>
                      </a:lnTo>
                      <a:lnTo>
                        <a:pt x="26484" y="30808"/>
                      </a:lnTo>
                      <a:lnTo>
                        <a:pt x="26664" y="30938"/>
                      </a:lnTo>
                      <a:lnTo>
                        <a:pt x="26854" y="31068"/>
                      </a:lnTo>
                      <a:lnTo>
                        <a:pt x="27044" y="31187"/>
                      </a:lnTo>
                      <a:lnTo>
                        <a:pt x="27233" y="31307"/>
                      </a:lnTo>
                      <a:lnTo>
                        <a:pt x="27423" y="31417"/>
                      </a:lnTo>
                      <a:lnTo>
                        <a:pt x="27623" y="31517"/>
                      </a:lnTo>
                      <a:lnTo>
                        <a:pt x="27833" y="31617"/>
                      </a:lnTo>
                      <a:lnTo>
                        <a:pt x="28042" y="31707"/>
                      </a:lnTo>
                      <a:lnTo>
                        <a:pt x="28252" y="31797"/>
                      </a:lnTo>
                      <a:lnTo>
                        <a:pt x="28811" y="31976"/>
                      </a:lnTo>
                      <a:lnTo>
                        <a:pt x="29091" y="32066"/>
                      </a:lnTo>
                      <a:lnTo>
                        <a:pt x="29370" y="32136"/>
                      </a:lnTo>
                      <a:lnTo>
                        <a:pt x="29660" y="32206"/>
                      </a:lnTo>
                      <a:lnTo>
                        <a:pt x="29950" y="32276"/>
                      </a:lnTo>
                      <a:lnTo>
                        <a:pt x="30229" y="32336"/>
                      </a:lnTo>
                      <a:lnTo>
                        <a:pt x="30519" y="32386"/>
                      </a:lnTo>
                      <a:lnTo>
                        <a:pt x="30809" y="32426"/>
                      </a:lnTo>
                      <a:lnTo>
                        <a:pt x="31098" y="32466"/>
                      </a:lnTo>
                      <a:lnTo>
                        <a:pt x="31398" y="32496"/>
                      </a:lnTo>
                      <a:lnTo>
                        <a:pt x="31687" y="32516"/>
                      </a:lnTo>
                      <a:lnTo>
                        <a:pt x="31977" y="32536"/>
                      </a:lnTo>
                      <a:lnTo>
                        <a:pt x="32277" y="32546"/>
                      </a:lnTo>
                      <a:lnTo>
                        <a:pt x="32576" y="32546"/>
                      </a:lnTo>
                      <a:lnTo>
                        <a:pt x="32876" y="32536"/>
                      </a:lnTo>
                      <a:lnTo>
                        <a:pt x="33515" y="32536"/>
                      </a:lnTo>
                      <a:lnTo>
                        <a:pt x="34164" y="32516"/>
                      </a:lnTo>
                      <a:lnTo>
                        <a:pt x="34823" y="32486"/>
                      </a:lnTo>
                      <a:lnTo>
                        <a:pt x="35472" y="32446"/>
                      </a:lnTo>
                      <a:lnTo>
                        <a:pt x="36121" y="32396"/>
                      </a:lnTo>
                      <a:lnTo>
                        <a:pt x="36780" y="32326"/>
                      </a:lnTo>
                      <a:lnTo>
                        <a:pt x="37419" y="32236"/>
                      </a:lnTo>
                      <a:lnTo>
                        <a:pt x="38069" y="32136"/>
                      </a:lnTo>
                      <a:lnTo>
                        <a:pt x="38578" y="32066"/>
                      </a:lnTo>
                      <a:lnTo>
                        <a:pt x="39097" y="31986"/>
                      </a:lnTo>
                      <a:lnTo>
                        <a:pt x="39607" y="31906"/>
                      </a:lnTo>
                      <a:lnTo>
                        <a:pt x="40116" y="31807"/>
                      </a:lnTo>
                      <a:lnTo>
                        <a:pt x="40625" y="31697"/>
                      </a:lnTo>
                      <a:lnTo>
                        <a:pt x="41124" y="31587"/>
                      </a:lnTo>
                      <a:lnTo>
                        <a:pt x="41624" y="31467"/>
                      </a:lnTo>
                      <a:lnTo>
                        <a:pt x="42123" y="31337"/>
                      </a:lnTo>
                      <a:lnTo>
                        <a:pt x="42123" y="10336"/>
                      </a:lnTo>
                      <a:lnTo>
                        <a:pt x="35961" y="10336"/>
                      </a:lnTo>
                      <a:lnTo>
                        <a:pt x="35961" y="27063"/>
                      </a:lnTo>
                      <a:lnTo>
                        <a:pt x="35812" y="27093"/>
                      </a:lnTo>
                      <a:lnTo>
                        <a:pt x="35652" y="27123"/>
                      </a:lnTo>
                      <a:lnTo>
                        <a:pt x="35342" y="27163"/>
                      </a:lnTo>
                      <a:lnTo>
                        <a:pt x="35013" y="27193"/>
                      </a:lnTo>
                      <a:lnTo>
                        <a:pt x="34643" y="27233"/>
                      </a:lnTo>
                      <a:lnTo>
                        <a:pt x="34264" y="27263"/>
                      </a:lnTo>
                      <a:lnTo>
                        <a:pt x="33904" y="27283"/>
                      </a:lnTo>
                      <a:lnTo>
                        <a:pt x="33565" y="27283"/>
                      </a:lnTo>
                      <a:lnTo>
                        <a:pt x="33215" y="27293"/>
                      </a:lnTo>
                      <a:lnTo>
                        <a:pt x="32956" y="27283"/>
                      </a:lnTo>
                      <a:lnTo>
                        <a:pt x="32706" y="27263"/>
                      </a:lnTo>
                      <a:lnTo>
                        <a:pt x="32466" y="27243"/>
                      </a:lnTo>
                      <a:lnTo>
                        <a:pt x="32237" y="27203"/>
                      </a:lnTo>
                      <a:lnTo>
                        <a:pt x="32017" y="27153"/>
                      </a:lnTo>
                      <a:lnTo>
                        <a:pt x="31807" y="27103"/>
                      </a:lnTo>
                      <a:lnTo>
                        <a:pt x="31607" y="27033"/>
                      </a:lnTo>
                      <a:lnTo>
                        <a:pt x="31418" y="26953"/>
                      </a:lnTo>
                      <a:lnTo>
                        <a:pt x="31238" y="26863"/>
                      </a:lnTo>
                      <a:lnTo>
                        <a:pt x="31078" y="26763"/>
                      </a:lnTo>
                      <a:lnTo>
                        <a:pt x="30918" y="26664"/>
                      </a:lnTo>
                      <a:lnTo>
                        <a:pt x="30779" y="26544"/>
                      </a:lnTo>
                      <a:lnTo>
                        <a:pt x="30639" y="26414"/>
                      </a:lnTo>
                      <a:lnTo>
                        <a:pt x="30519" y="26274"/>
                      </a:lnTo>
                      <a:lnTo>
                        <a:pt x="30409" y="26134"/>
                      </a:lnTo>
                      <a:lnTo>
                        <a:pt x="30309" y="25975"/>
                      </a:lnTo>
                      <a:lnTo>
                        <a:pt x="30209" y="25805"/>
                      </a:lnTo>
                      <a:lnTo>
                        <a:pt x="30119" y="25625"/>
                      </a:lnTo>
                      <a:lnTo>
                        <a:pt x="30040" y="25435"/>
                      </a:lnTo>
                      <a:lnTo>
                        <a:pt x="29960" y="25226"/>
                      </a:lnTo>
                      <a:lnTo>
                        <a:pt x="29890" y="25006"/>
                      </a:lnTo>
                      <a:lnTo>
                        <a:pt x="29830" y="24776"/>
                      </a:lnTo>
                      <a:lnTo>
                        <a:pt x="29770" y="24527"/>
                      </a:lnTo>
                      <a:lnTo>
                        <a:pt x="29710" y="24267"/>
                      </a:lnTo>
                      <a:lnTo>
                        <a:pt x="29670" y="23987"/>
                      </a:lnTo>
                      <a:lnTo>
                        <a:pt x="29620" y="23698"/>
                      </a:lnTo>
                      <a:lnTo>
                        <a:pt x="29590" y="23398"/>
                      </a:lnTo>
                      <a:lnTo>
                        <a:pt x="29560" y="23088"/>
                      </a:lnTo>
                      <a:lnTo>
                        <a:pt x="29540" y="22759"/>
                      </a:lnTo>
                      <a:lnTo>
                        <a:pt x="29520" y="22419"/>
                      </a:lnTo>
                      <a:lnTo>
                        <a:pt x="29510" y="22060"/>
                      </a:lnTo>
                      <a:lnTo>
                        <a:pt x="29510" y="21690"/>
                      </a:lnTo>
                      <a:lnTo>
                        <a:pt x="29510" y="10336"/>
                      </a:lnTo>
                      <a:close/>
                      <a:moveTo>
                        <a:pt x="169010" y="3945"/>
                      </a:moveTo>
                      <a:lnTo>
                        <a:pt x="162848" y="4913"/>
                      </a:lnTo>
                      <a:lnTo>
                        <a:pt x="162848" y="23238"/>
                      </a:lnTo>
                      <a:lnTo>
                        <a:pt x="162828" y="23708"/>
                      </a:lnTo>
                      <a:lnTo>
                        <a:pt x="162838" y="24187"/>
                      </a:lnTo>
                      <a:lnTo>
                        <a:pt x="162848" y="24666"/>
                      </a:lnTo>
                      <a:lnTo>
                        <a:pt x="162888" y="25146"/>
                      </a:lnTo>
                      <a:lnTo>
                        <a:pt x="162938" y="25625"/>
                      </a:lnTo>
                      <a:lnTo>
                        <a:pt x="163008" y="26104"/>
                      </a:lnTo>
                      <a:lnTo>
                        <a:pt x="163088" y="26584"/>
                      </a:lnTo>
                      <a:lnTo>
                        <a:pt x="163188" y="27063"/>
                      </a:lnTo>
                      <a:lnTo>
                        <a:pt x="163298" y="27463"/>
                      </a:lnTo>
                      <a:lnTo>
                        <a:pt x="163438" y="27862"/>
                      </a:lnTo>
                      <a:lnTo>
                        <a:pt x="163587" y="28251"/>
                      </a:lnTo>
                      <a:lnTo>
                        <a:pt x="163747" y="28631"/>
                      </a:lnTo>
                      <a:lnTo>
                        <a:pt x="163937" y="29000"/>
                      </a:lnTo>
                      <a:lnTo>
                        <a:pt x="164147" y="29360"/>
                      </a:lnTo>
                      <a:lnTo>
                        <a:pt x="164256" y="29530"/>
                      </a:lnTo>
                      <a:lnTo>
                        <a:pt x="164366" y="29699"/>
                      </a:lnTo>
                      <a:lnTo>
                        <a:pt x="164486" y="29869"/>
                      </a:lnTo>
                      <a:lnTo>
                        <a:pt x="164616" y="30029"/>
                      </a:lnTo>
                      <a:lnTo>
                        <a:pt x="164886" y="30319"/>
                      </a:lnTo>
                      <a:lnTo>
                        <a:pt x="165165" y="30608"/>
                      </a:lnTo>
                      <a:lnTo>
                        <a:pt x="165475" y="30868"/>
                      </a:lnTo>
                      <a:lnTo>
                        <a:pt x="165635" y="30998"/>
                      </a:lnTo>
                      <a:lnTo>
                        <a:pt x="165794" y="31118"/>
                      </a:lnTo>
                      <a:lnTo>
                        <a:pt x="165964" y="31237"/>
                      </a:lnTo>
                      <a:lnTo>
                        <a:pt x="166134" y="31347"/>
                      </a:lnTo>
                      <a:lnTo>
                        <a:pt x="166314" y="31457"/>
                      </a:lnTo>
                      <a:lnTo>
                        <a:pt x="166493" y="31557"/>
                      </a:lnTo>
                      <a:lnTo>
                        <a:pt x="166673" y="31657"/>
                      </a:lnTo>
                      <a:lnTo>
                        <a:pt x="166863" y="31747"/>
                      </a:lnTo>
                      <a:lnTo>
                        <a:pt x="167053" y="31837"/>
                      </a:lnTo>
                      <a:lnTo>
                        <a:pt x="167242" y="31916"/>
                      </a:lnTo>
                      <a:lnTo>
                        <a:pt x="167492" y="32006"/>
                      </a:lnTo>
                      <a:lnTo>
                        <a:pt x="167742" y="32086"/>
                      </a:lnTo>
                      <a:lnTo>
                        <a:pt x="167991" y="32166"/>
                      </a:lnTo>
                      <a:lnTo>
                        <a:pt x="168241" y="32246"/>
                      </a:lnTo>
                      <a:lnTo>
                        <a:pt x="168501" y="32306"/>
                      </a:lnTo>
                      <a:lnTo>
                        <a:pt x="168760" y="32366"/>
                      </a:lnTo>
                      <a:lnTo>
                        <a:pt x="169020" y="32426"/>
                      </a:lnTo>
                      <a:lnTo>
                        <a:pt x="169280" y="32466"/>
                      </a:lnTo>
                      <a:lnTo>
                        <a:pt x="169539" y="32506"/>
                      </a:lnTo>
                      <a:lnTo>
                        <a:pt x="169809" y="32536"/>
                      </a:lnTo>
                      <a:lnTo>
                        <a:pt x="170068" y="32566"/>
                      </a:lnTo>
                      <a:lnTo>
                        <a:pt x="170338" y="32586"/>
                      </a:lnTo>
                      <a:lnTo>
                        <a:pt x="170608" y="32595"/>
                      </a:lnTo>
                      <a:lnTo>
                        <a:pt x="170867" y="32605"/>
                      </a:lnTo>
                      <a:lnTo>
                        <a:pt x="171137" y="32605"/>
                      </a:lnTo>
                      <a:lnTo>
                        <a:pt x="171407" y="32595"/>
                      </a:lnTo>
                      <a:lnTo>
                        <a:pt x="171836" y="32595"/>
                      </a:lnTo>
                      <a:lnTo>
                        <a:pt x="172265" y="32576"/>
                      </a:lnTo>
                      <a:lnTo>
                        <a:pt x="172685" y="32546"/>
                      </a:lnTo>
                      <a:lnTo>
                        <a:pt x="173114" y="32516"/>
                      </a:lnTo>
                      <a:lnTo>
                        <a:pt x="173534" y="32466"/>
                      </a:lnTo>
                      <a:lnTo>
                        <a:pt x="173953" y="32406"/>
                      </a:lnTo>
                      <a:lnTo>
                        <a:pt x="174363" y="32336"/>
                      </a:lnTo>
                      <a:lnTo>
                        <a:pt x="174772" y="32256"/>
                      </a:lnTo>
                      <a:lnTo>
                        <a:pt x="175411" y="32086"/>
                      </a:lnTo>
                      <a:lnTo>
                        <a:pt x="176050" y="31896"/>
                      </a:lnTo>
                      <a:lnTo>
                        <a:pt x="176370" y="31797"/>
                      </a:lnTo>
                      <a:lnTo>
                        <a:pt x="176679" y="31697"/>
                      </a:lnTo>
                      <a:lnTo>
                        <a:pt x="176979" y="31577"/>
                      </a:lnTo>
                      <a:lnTo>
                        <a:pt x="177289" y="31457"/>
                      </a:lnTo>
                      <a:lnTo>
                        <a:pt x="176430" y="26664"/>
                      </a:lnTo>
                      <a:lnTo>
                        <a:pt x="175960" y="26823"/>
                      </a:lnTo>
                      <a:lnTo>
                        <a:pt x="175481" y="26963"/>
                      </a:lnTo>
                      <a:lnTo>
                        <a:pt x="175241" y="27023"/>
                      </a:lnTo>
                      <a:lnTo>
                        <a:pt x="174992" y="27073"/>
                      </a:lnTo>
                      <a:lnTo>
                        <a:pt x="174742" y="27133"/>
                      </a:lnTo>
                      <a:lnTo>
                        <a:pt x="174492" y="27173"/>
                      </a:lnTo>
                      <a:lnTo>
                        <a:pt x="174253" y="27213"/>
                      </a:lnTo>
                      <a:lnTo>
                        <a:pt x="174003" y="27253"/>
                      </a:lnTo>
                      <a:lnTo>
                        <a:pt x="173514" y="27303"/>
                      </a:lnTo>
                      <a:lnTo>
                        <a:pt x="173004" y="27333"/>
                      </a:lnTo>
                      <a:lnTo>
                        <a:pt x="172495" y="27343"/>
                      </a:lnTo>
                      <a:lnTo>
                        <a:pt x="172226" y="27343"/>
                      </a:lnTo>
                      <a:lnTo>
                        <a:pt x="171976" y="27323"/>
                      </a:lnTo>
                      <a:lnTo>
                        <a:pt x="171746" y="27303"/>
                      </a:lnTo>
                      <a:lnTo>
                        <a:pt x="171516" y="27273"/>
                      </a:lnTo>
                      <a:lnTo>
                        <a:pt x="171307" y="27233"/>
                      </a:lnTo>
                      <a:lnTo>
                        <a:pt x="171097" y="27183"/>
                      </a:lnTo>
                      <a:lnTo>
                        <a:pt x="170907" y="27123"/>
                      </a:lnTo>
                      <a:lnTo>
                        <a:pt x="170728" y="27053"/>
                      </a:lnTo>
                      <a:lnTo>
                        <a:pt x="170558" y="26973"/>
                      </a:lnTo>
                      <a:lnTo>
                        <a:pt x="170408" y="26893"/>
                      </a:lnTo>
                      <a:lnTo>
                        <a:pt x="170258" y="26793"/>
                      </a:lnTo>
                      <a:lnTo>
                        <a:pt x="170118" y="26694"/>
                      </a:lnTo>
                      <a:lnTo>
                        <a:pt x="169999" y="26584"/>
                      </a:lnTo>
                      <a:lnTo>
                        <a:pt x="169889" y="26464"/>
                      </a:lnTo>
                      <a:lnTo>
                        <a:pt x="169789" y="26334"/>
                      </a:lnTo>
                      <a:lnTo>
                        <a:pt x="169699" y="26204"/>
                      </a:lnTo>
                      <a:lnTo>
                        <a:pt x="169599" y="26034"/>
                      </a:lnTo>
                      <a:lnTo>
                        <a:pt x="169519" y="25855"/>
                      </a:lnTo>
                      <a:lnTo>
                        <a:pt x="169439" y="25675"/>
                      </a:lnTo>
                      <a:lnTo>
                        <a:pt x="169359" y="25485"/>
                      </a:lnTo>
                      <a:lnTo>
                        <a:pt x="169300" y="25305"/>
                      </a:lnTo>
                      <a:lnTo>
                        <a:pt x="169240" y="25116"/>
                      </a:lnTo>
                      <a:lnTo>
                        <a:pt x="169180" y="24926"/>
                      </a:lnTo>
                      <a:lnTo>
                        <a:pt x="169140" y="24726"/>
                      </a:lnTo>
                      <a:lnTo>
                        <a:pt x="169100" y="24527"/>
                      </a:lnTo>
                      <a:lnTo>
                        <a:pt x="169070" y="24337"/>
                      </a:lnTo>
                      <a:lnTo>
                        <a:pt x="169040" y="24137"/>
                      </a:lnTo>
                      <a:lnTo>
                        <a:pt x="169020" y="23927"/>
                      </a:lnTo>
                      <a:lnTo>
                        <a:pt x="169010" y="23728"/>
                      </a:lnTo>
                      <a:lnTo>
                        <a:pt x="169000" y="23528"/>
                      </a:lnTo>
                      <a:lnTo>
                        <a:pt x="169000" y="23328"/>
                      </a:lnTo>
                      <a:lnTo>
                        <a:pt x="169010" y="23118"/>
                      </a:lnTo>
                      <a:lnTo>
                        <a:pt x="169010" y="15469"/>
                      </a:lnTo>
                      <a:lnTo>
                        <a:pt x="176430" y="15469"/>
                      </a:lnTo>
                      <a:lnTo>
                        <a:pt x="176430" y="10336"/>
                      </a:lnTo>
                      <a:lnTo>
                        <a:pt x="169010" y="10336"/>
                      </a:lnTo>
                      <a:lnTo>
                        <a:pt x="169010" y="3945"/>
                      </a:lnTo>
                      <a:close/>
                      <a:moveTo>
                        <a:pt x="54167" y="0"/>
                      </a:moveTo>
                      <a:lnTo>
                        <a:pt x="48005" y="979"/>
                      </a:lnTo>
                      <a:lnTo>
                        <a:pt x="48005" y="31517"/>
                      </a:lnTo>
                      <a:lnTo>
                        <a:pt x="48195" y="31597"/>
                      </a:lnTo>
                      <a:lnTo>
                        <a:pt x="48405" y="31677"/>
                      </a:lnTo>
                      <a:lnTo>
                        <a:pt x="48624" y="31747"/>
                      </a:lnTo>
                      <a:lnTo>
                        <a:pt x="48854" y="31817"/>
                      </a:lnTo>
                      <a:lnTo>
                        <a:pt x="49094" y="31876"/>
                      </a:lnTo>
                      <a:lnTo>
                        <a:pt x="49353" y="31926"/>
                      </a:lnTo>
                      <a:lnTo>
                        <a:pt x="49613" y="31976"/>
                      </a:lnTo>
                      <a:lnTo>
                        <a:pt x="49882" y="32026"/>
                      </a:lnTo>
                      <a:lnTo>
                        <a:pt x="50442" y="32146"/>
                      </a:lnTo>
                      <a:lnTo>
                        <a:pt x="51001" y="32246"/>
                      </a:lnTo>
                      <a:lnTo>
                        <a:pt x="51550" y="32336"/>
                      </a:lnTo>
                      <a:lnTo>
                        <a:pt x="52109" y="32426"/>
                      </a:lnTo>
                      <a:lnTo>
                        <a:pt x="52709" y="32476"/>
                      </a:lnTo>
                      <a:lnTo>
                        <a:pt x="53308" y="32536"/>
                      </a:lnTo>
                      <a:lnTo>
                        <a:pt x="53907" y="32605"/>
                      </a:lnTo>
                      <a:lnTo>
                        <a:pt x="54506" y="32655"/>
                      </a:lnTo>
                      <a:lnTo>
                        <a:pt x="55105" y="32695"/>
                      </a:lnTo>
                      <a:lnTo>
                        <a:pt x="55695" y="32735"/>
                      </a:lnTo>
                      <a:lnTo>
                        <a:pt x="56284" y="32755"/>
                      </a:lnTo>
                      <a:lnTo>
                        <a:pt x="56843" y="32765"/>
                      </a:lnTo>
                      <a:lnTo>
                        <a:pt x="57462" y="32755"/>
                      </a:lnTo>
                      <a:lnTo>
                        <a:pt x="58081" y="32725"/>
                      </a:lnTo>
                      <a:lnTo>
                        <a:pt x="58381" y="32695"/>
                      </a:lnTo>
                      <a:lnTo>
                        <a:pt x="58690" y="32665"/>
                      </a:lnTo>
                      <a:lnTo>
                        <a:pt x="58990" y="32625"/>
                      </a:lnTo>
                      <a:lnTo>
                        <a:pt x="59290" y="32586"/>
                      </a:lnTo>
                      <a:lnTo>
                        <a:pt x="59589" y="32536"/>
                      </a:lnTo>
                      <a:lnTo>
                        <a:pt x="59889" y="32476"/>
                      </a:lnTo>
                      <a:lnTo>
                        <a:pt x="60178" y="32406"/>
                      </a:lnTo>
                      <a:lnTo>
                        <a:pt x="60478" y="32336"/>
                      </a:lnTo>
                      <a:lnTo>
                        <a:pt x="60768" y="32256"/>
                      </a:lnTo>
                      <a:lnTo>
                        <a:pt x="61057" y="32166"/>
                      </a:lnTo>
                      <a:lnTo>
                        <a:pt x="61357" y="32076"/>
                      </a:lnTo>
                      <a:lnTo>
                        <a:pt x="61646" y="31966"/>
                      </a:lnTo>
                      <a:lnTo>
                        <a:pt x="61886" y="31866"/>
                      </a:lnTo>
                      <a:lnTo>
                        <a:pt x="62126" y="31767"/>
                      </a:lnTo>
                      <a:lnTo>
                        <a:pt x="62365" y="31647"/>
                      </a:lnTo>
                      <a:lnTo>
                        <a:pt x="62605" y="31527"/>
                      </a:lnTo>
                      <a:lnTo>
                        <a:pt x="62835" y="31407"/>
                      </a:lnTo>
                      <a:lnTo>
                        <a:pt x="63064" y="31277"/>
                      </a:lnTo>
                      <a:lnTo>
                        <a:pt x="63294" y="31137"/>
                      </a:lnTo>
                      <a:lnTo>
                        <a:pt x="63524" y="30988"/>
                      </a:lnTo>
                      <a:lnTo>
                        <a:pt x="63744" y="30838"/>
                      </a:lnTo>
                      <a:lnTo>
                        <a:pt x="63953" y="30688"/>
                      </a:lnTo>
                      <a:lnTo>
                        <a:pt x="64173" y="30518"/>
                      </a:lnTo>
                      <a:lnTo>
                        <a:pt x="64383" y="30359"/>
                      </a:lnTo>
                      <a:lnTo>
                        <a:pt x="64582" y="30179"/>
                      </a:lnTo>
                      <a:lnTo>
                        <a:pt x="64792" y="29999"/>
                      </a:lnTo>
                      <a:lnTo>
                        <a:pt x="64992" y="29819"/>
                      </a:lnTo>
                      <a:lnTo>
                        <a:pt x="65182" y="29630"/>
                      </a:lnTo>
                      <a:lnTo>
                        <a:pt x="65361" y="29430"/>
                      </a:lnTo>
                      <a:lnTo>
                        <a:pt x="65531" y="29240"/>
                      </a:lnTo>
                      <a:lnTo>
                        <a:pt x="65701" y="29030"/>
                      </a:lnTo>
                      <a:lnTo>
                        <a:pt x="65861" y="28831"/>
                      </a:lnTo>
                      <a:lnTo>
                        <a:pt x="66020" y="28611"/>
                      </a:lnTo>
                      <a:lnTo>
                        <a:pt x="66170" y="28401"/>
                      </a:lnTo>
                      <a:lnTo>
                        <a:pt x="66320" y="28182"/>
                      </a:lnTo>
                      <a:lnTo>
                        <a:pt x="66460" y="27962"/>
                      </a:lnTo>
                      <a:lnTo>
                        <a:pt x="66590" y="27732"/>
                      </a:lnTo>
                      <a:lnTo>
                        <a:pt x="66720" y="27502"/>
                      </a:lnTo>
                      <a:lnTo>
                        <a:pt x="66839" y="27263"/>
                      </a:lnTo>
                      <a:lnTo>
                        <a:pt x="66959" y="27023"/>
                      </a:lnTo>
                      <a:lnTo>
                        <a:pt x="67059" y="26783"/>
                      </a:lnTo>
                      <a:lnTo>
                        <a:pt x="67169" y="26534"/>
                      </a:lnTo>
                      <a:lnTo>
                        <a:pt x="67259" y="26284"/>
                      </a:lnTo>
                      <a:lnTo>
                        <a:pt x="67349" y="26034"/>
                      </a:lnTo>
                      <a:lnTo>
                        <a:pt x="67459" y="25745"/>
                      </a:lnTo>
                      <a:lnTo>
                        <a:pt x="67548" y="25455"/>
                      </a:lnTo>
                      <a:lnTo>
                        <a:pt x="67638" y="25156"/>
                      </a:lnTo>
                      <a:lnTo>
                        <a:pt x="67718" y="24866"/>
                      </a:lnTo>
                      <a:lnTo>
                        <a:pt x="67788" y="24576"/>
                      </a:lnTo>
                      <a:lnTo>
                        <a:pt x="67858" y="24277"/>
                      </a:lnTo>
                      <a:lnTo>
                        <a:pt x="67908" y="23977"/>
                      </a:lnTo>
                      <a:lnTo>
                        <a:pt x="67968" y="23688"/>
                      </a:lnTo>
                      <a:lnTo>
                        <a:pt x="68008" y="23388"/>
                      </a:lnTo>
                      <a:lnTo>
                        <a:pt x="68048" y="23088"/>
                      </a:lnTo>
                      <a:lnTo>
                        <a:pt x="68078" y="22789"/>
                      </a:lnTo>
                      <a:lnTo>
                        <a:pt x="68108" y="22489"/>
                      </a:lnTo>
                      <a:lnTo>
                        <a:pt x="68138" y="21890"/>
                      </a:lnTo>
                      <a:lnTo>
                        <a:pt x="68148" y="21291"/>
                      </a:lnTo>
                      <a:lnTo>
                        <a:pt x="68138" y="20692"/>
                      </a:lnTo>
                      <a:lnTo>
                        <a:pt x="68118" y="20103"/>
                      </a:lnTo>
                      <a:lnTo>
                        <a:pt x="68078" y="19503"/>
                      </a:lnTo>
                      <a:lnTo>
                        <a:pt x="68018" y="18914"/>
                      </a:lnTo>
                      <a:lnTo>
                        <a:pt x="67948" y="18345"/>
                      </a:lnTo>
                      <a:lnTo>
                        <a:pt x="67858" y="17776"/>
                      </a:lnTo>
                      <a:lnTo>
                        <a:pt x="67758" y="17217"/>
                      </a:lnTo>
                      <a:lnTo>
                        <a:pt x="67638" y="16667"/>
                      </a:lnTo>
                      <a:lnTo>
                        <a:pt x="67568" y="16428"/>
                      </a:lnTo>
                      <a:lnTo>
                        <a:pt x="67498" y="16188"/>
                      </a:lnTo>
                      <a:lnTo>
                        <a:pt x="67419" y="15948"/>
                      </a:lnTo>
                      <a:lnTo>
                        <a:pt x="67329" y="15709"/>
                      </a:lnTo>
                      <a:lnTo>
                        <a:pt x="67229" y="15479"/>
                      </a:lnTo>
                      <a:lnTo>
                        <a:pt x="67129" y="15239"/>
                      </a:lnTo>
                      <a:lnTo>
                        <a:pt x="67029" y="15010"/>
                      </a:lnTo>
                      <a:lnTo>
                        <a:pt x="66919" y="14790"/>
                      </a:lnTo>
                      <a:lnTo>
                        <a:pt x="66799" y="14560"/>
                      </a:lnTo>
                      <a:lnTo>
                        <a:pt x="66670" y="14340"/>
                      </a:lnTo>
                      <a:lnTo>
                        <a:pt x="66540" y="14131"/>
                      </a:lnTo>
                      <a:lnTo>
                        <a:pt x="66410" y="13911"/>
                      </a:lnTo>
                      <a:lnTo>
                        <a:pt x="66270" y="13701"/>
                      </a:lnTo>
                      <a:lnTo>
                        <a:pt x="66120" y="13492"/>
                      </a:lnTo>
                      <a:lnTo>
                        <a:pt x="65811" y="13072"/>
                      </a:lnTo>
                      <a:lnTo>
                        <a:pt x="65661" y="12892"/>
                      </a:lnTo>
                      <a:lnTo>
                        <a:pt x="65501" y="12723"/>
                      </a:lnTo>
                      <a:lnTo>
                        <a:pt x="65341" y="12553"/>
                      </a:lnTo>
                      <a:lnTo>
                        <a:pt x="65172" y="12383"/>
                      </a:lnTo>
                      <a:lnTo>
                        <a:pt x="64992" y="12223"/>
                      </a:lnTo>
                      <a:lnTo>
                        <a:pt x="64822" y="12064"/>
                      </a:lnTo>
                      <a:lnTo>
                        <a:pt x="64642" y="11914"/>
                      </a:lnTo>
                      <a:lnTo>
                        <a:pt x="64453" y="11764"/>
                      </a:lnTo>
                      <a:lnTo>
                        <a:pt x="64263" y="11624"/>
                      </a:lnTo>
                      <a:lnTo>
                        <a:pt x="64073" y="11484"/>
                      </a:lnTo>
                      <a:lnTo>
                        <a:pt x="63873" y="11355"/>
                      </a:lnTo>
                      <a:lnTo>
                        <a:pt x="63674" y="11225"/>
                      </a:lnTo>
                      <a:lnTo>
                        <a:pt x="63474" y="11115"/>
                      </a:lnTo>
                      <a:lnTo>
                        <a:pt x="63264" y="10995"/>
                      </a:lnTo>
                      <a:lnTo>
                        <a:pt x="63055" y="10895"/>
                      </a:lnTo>
                      <a:lnTo>
                        <a:pt x="62845" y="10795"/>
                      </a:lnTo>
                      <a:lnTo>
                        <a:pt x="62595" y="10675"/>
                      </a:lnTo>
                      <a:lnTo>
                        <a:pt x="62345" y="10576"/>
                      </a:lnTo>
                      <a:lnTo>
                        <a:pt x="62096" y="10476"/>
                      </a:lnTo>
                      <a:lnTo>
                        <a:pt x="61846" y="10396"/>
                      </a:lnTo>
                      <a:lnTo>
                        <a:pt x="61597" y="10316"/>
                      </a:lnTo>
                      <a:lnTo>
                        <a:pt x="61337" y="10246"/>
                      </a:lnTo>
                      <a:lnTo>
                        <a:pt x="61087" y="10186"/>
                      </a:lnTo>
                      <a:lnTo>
                        <a:pt x="60828" y="10126"/>
                      </a:lnTo>
                      <a:lnTo>
                        <a:pt x="60568" y="10086"/>
                      </a:lnTo>
                      <a:lnTo>
                        <a:pt x="60308" y="10046"/>
                      </a:lnTo>
                      <a:lnTo>
                        <a:pt x="60049" y="10006"/>
                      </a:lnTo>
                      <a:lnTo>
                        <a:pt x="59789" y="9986"/>
                      </a:lnTo>
                      <a:lnTo>
                        <a:pt x="59529" y="9966"/>
                      </a:lnTo>
                      <a:lnTo>
                        <a:pt x="59260" y="9946"/>
                      </a:lnTo>
                      <a:lnTo>
                        <a:pt x="58730" y="9936"/>
                      </a:lnTo>
                      <a:lnTo>
                        <a:pt x="58431" y="9936"/>
                      </a:lnTo>
                      <a:lnTo>
                        <a:pt x="58131" y="9946"/>
                      </a:lnTo>
                      <a:lnTo>
                        <a:pt x="57832" y="9966"/>
                      </a:lnTo>
                      <a:lnTo>
                        <a:pt x="57532" y="9986"/>
                      </a:lnTo>
                      <a:lnTo>
                        <a:pt x="57232" y="10016"/>
                      </a:lnTo>
                      <a:lnTo>
                        <a:pt x="56933" y="10056"/>
                      </a:lnTo>
                      <a:lnTo>
                        <a:pt x="56633" y="10106"/>
                      </a:lnTo>
                      <a:lnTo>
                        <a:pt x="56334" y="10166"/>
                      </a:lnTo>
                      <a:lnTo>
                        <a:pt x="55774" y="10306"/>
                      </a:lnTo>
                      <a:lnTo>
                        <a:pt x="55225" y="10466"/>
                      </a:lnTo>
                      <a:lnTo>
                        <a:pt x="54956" y="10556"/>
                      </a:lnTo>
                      <a:lnTo>
                        <a:pt x="54686" y="10646"/>
                      </a:lnTo>
                      <a:lnTo>
                        <a:pt x="54426" y="10745"/>
                      </a:lnTo>
                      <a:lnTo>
                        <a:pt x="54167" y="10845"/>
                      </a:lnTo>
                      <a:lnTo>
                        <a:pt x="54167" y="0"/>
                      </a:lnTo>
                      <a:close/>
                      <a:moveTo>
                        <a:pt x="82248" y="9827"/>
                      </a:moveTo>
                      <a:lnTo>
                        <a:pt x="81759" y="9837"/>
                      </a:lnTo>
                      <a:lnTo>
                        <a:pt x="81260" y="9867"/>
                      </a:lnTo>
                      <a:lnTo>
                        <a:pt x="80770" y="9917"/>
                      </a:lnTo>
                      <a:lnTo>
                        <a:pt x="80291" y="9996"/>
                      </a:lnTo>
                      <a:lnTo>
                        <a:pt x="80041" y="10046"/>
                      </a:lnTo>
                      <a:lnTo>
                        <a:pt x="79802" y="10106"/>
                      </a:lnTo>
                      <a:lnTo>
                        <a:pt x="79562" y="10166"/>
                      </a:lnTo>
                      <a:lnTo>
                        <a:pt x="79322" y="10236"/>
                      </a:lnTo>
                      <a:lnTo>
                        <a:pt x="79083" y="10306"/>
                      </a:lnTo>
                      <a:lnTo>
                        <a:pt x="78843" y="10386"/>
                      </a:lnTo>
                      <a:lnTo>
                        <a:pt x="78603" y="10476"/>
                      </a:lnTo>
                      <a:lnTo>
                        <a:pt x="78364" y="10566"/>
                      </a:lnTo>
                      <a:lnTo>
                        <a:pt x="78134" y="10656"/>
                      </a:lnTo>
                      <a:lnTo>
                        <a:pt x="77904" y="10745"/>
                      </a:lnTo>
                      <a:lnTo>
                        <a:pt x="77675" y="10855"/>
                      </a:lnTo>
                      <a:lnTo>
                        <a:pt x="77455" y="10955"/>
                      </a:lnTo>
                      <a:lnTo>
                        <a:pt x="77235" y="11075"/>
                      </a:lnTo>
                      <a:lnTo>
                        <a:pt x="77025" y="11195"/>
                      </a:lnTo>
                      <a:lnTo>
                        <a:pt x="76816" y="11325"/>
                      </a:lnTo>
                      <a:lnTo>
                        <a:pt x="76606" y="11454"/>
                      </a:lnTo>
                      <a:lnTo>
                        <a:pt x="76396" y="11594"/>
                      </a:lnTo>
                      <a:lnTo>
                        <a:pt x="76197" y="11744"/>
                      </a:lnTo>
                      <a:lnTo>
                        <a:pt x="75997" y="11894"/>
                      </a:lnTo>
                      <a:lnTo>
                        <a:pt x="75807" y="12054"/>
                      </a:lnTo>
                      <a:lnTo>
                        <a:pt x="75617" y="12213"/>
                      </a:lnTo>
                      <a:lnTo>
                        <a:pt x="75428" y="12383"/>
                      </a:lnTo>
                      <a:lnTo>
                        <a:pt x="75058" y="12733"/>
                      </a:lnTo>
                      <a:lnTo>
                        <a:pt x="74679" y="13142"/>
                      </a:lnTo>
                      <a:lnTo>
                        <a:pt x="74499" y="13352"/>
                      </a:lnTo>
                      <a:lnTo>
                        <a:pt x="74329" y="13572"/>
                      </a:lnTo>
                      <a:lnTo>
                        <a:pt x="74159" y="13781"/>
                      </a:lnTo>
                      <a:lnTo>
                        <a:pt x="74000" y="14001"/>
                      </a:lnTo>
                      <a:lnTo>
                        <a:pt x="73840" y="14231"/>
                      </a:lnTo>
                      <a:lnTo>
                        <a:pt x="73690" y="14450"/>
                      </a:lnTo>
                      <a:lnTo>
                        <a:pt x="73550" y="14680"/>
                      </a:lnTo>
                      <a:lnTo>
                        <a:pt x="73410" y="14910"/>
                      </a:lnTo>
                      <a:lnTo>
                        <a:pt x="73281" y="15149"/>
                      </a:lnTo>
                      <a:lnTo>
                        <a:pt x="73151" y="15389"/>
                      </a:lnTo>
                      <a:lnTo>
                        <a:pt x="73031" y="15629"/>
                      </a:lnTo>
                      <a:lnTo>
                        <a:pt x="72921" y="15878"/>
                      </a:lnTo>
                      <a:lnTo>
                        <a:pt x="72811" y="16128"/>
                      </a:lnTo>
                      <a:lnTo>
                        <a:pt x="72711" y="16388"/>
                      </a:lnTo>
                      <a:lnTo>
                        <a:pt x="72611" y="16687"/>
                      </a:lnTo>
                      <a:lnTo>
                        <a:pt x="72512" y="16987"/>
                      </a:lnTo>
                      <a:lnTo>
                        <a:pt x="72422" y="17296"/>
                      </a:lnTo>
                      <a:lnTo>
                        <a:pt x="72332" y="17606"/>
                      </a:lnTo>
                      <a:lnTo>
                        <a:pt x="72252" y="17916"/>
                      </a:lnTo>
                      <a:lnTo>
                        <a:pt x="72182" y="18225"/>
                      </a:lnTo>
                      <a:lnTo>
                        <a:pt x="72112" y="18545"/>
                      </a:lnTo>
                      <a:lnTo>
                        <a:pt x="72052" y="18854"/>
                      </a:lnTo>
                      <a:lnTo>
                        <a:pt x="72002" y="19174"/>
                      </a:lnTo>
                      <a:lnTo>
                        <a:pt x="71952" y="19493"/>
                      </a:lnTo>
                      <a:lnTo>
                        <a:pt x="71922" y="19803"/>
                      </a:lnTo>
                      <a:lnTo>
                        <a:pt x="71892" y="20123"/>
                      </a:lnTo>
                      <a:lnTo>
                        <a:pt x="71872" y="20442"/>
                      </a:lnTo>
                      <a:lnTo>
                        <a:pt x="71853" y="20772"/>
                      </a:lnTo>
                      <a:lnTo>
                        <a:pt x="71853" y="21091"/>
                      </a:lnTo>
                      <a:lnTo>
                        <a:pt x="71862" y="21411"/>
                      </a:lnTo>
                      <a:lnTo>
                        <a:pt x="71872" y="21980"/>
                      </a:lnTo>
                      <a:lnTo>
                        <a:pt x="71902" y="22559"/>
                      </a:lnTo>
                      <a:lnTo>
                        <a:pt x="71952" y="23128"/>
                      </a:lnTo>
                      <a:lnTo>
                        <a:pt x="72012" y="23688"/>
                      </a:lnTo>
                      <a:lnTo>
                        <a:pt x="72102" y="24257"/>
                      </a:lnTo>
                      <a:lnTo>
                        <a:pt x="72192" y="24826"/>
                      </a:lnTo>
                      <a:lnTo>
                        <a:pt x="72312" y="25395"/>
                      </a:lnTo>
                      <a:lnTo>
                        <a:pt x="72432" y="25975"/>
                      </a:lnTo>
                      <a:lnTo>
                        <a:pt x="72611" y="26464"/>
                      </a:lnTo>
                      <a:lnTo>
                        <a:pt x="72711" y="26704"/>
                      </a:lnTo>
                      <a:lnTo>
                        <a:pt x="72821" y="26943"/>
                      </a:lnTo>
                      <a:lnTo>
                        <a:pt x="72931" y="27183"/>
                      </a:lnTo>
                      <a:lnTo>
                        <a:pt x="73041" y="27423"/>
                      </a:lnTo>
                      <a:lnTo>
                        <a:pt x="73171" y="27652"/>
                      </a:lnTo>
                      <a:lnTo>
                        <a:pt x="73291" y="27882"/>
                      </a:lnTo>
                      <a:lnTo>
                        <a:pt x="73430" y="28102"/>
                      </a:lnTo>
                      <a:lnTo>
                        <a:pt x="73570" y="28331"/>
                      </a:lnTo>
                      <a:lnTo>
                        <a:pt x="73710" y="28551"/>
                      </a:lnTo>
                      <a:lnTo>
                        <a:pt x="73870" y="28761"/>
                      </a:lnTo>
                      <a:lnTo>
                        <a:pt x="74030" y="28970"/>
                      </a:lnTo>
                      <a:lnTo>
                        <a:pt x="74189" y="29180"/>
                      </a:lnTo>
                      <a:lnTo>
                        <a:pt x="74359" y="29380"/>
                      </a:lnTo>
                      <a:lnTo>
                        <a:pt x="74539" y="29570"/>
                      </a:lnTo>
                      <a:lnTo>
                        <a:pt x="74739" y="29759"/>
                      </a:lnTo>
                      <a:lnTo>
                        <a:pt x="74938" y="29949"/>
                      </a:lnTo>
                      <a:lnTo>
                        <a:pt x="75138" y="30129"/>
                      </a:lnTo>
                      <a:lnTo>
                        <a:pt x="75348" y="30299"/>
                      </a:lnTo>
                      <a:lnTo>
                        <a:pt x="75557" y="30468"/>
                      </a:lnTo>
                      <a:lnTo>
                        <a:pt x="75767" y="30628"/>
                      </a:lnTo>
                      <a:lnTo>
                        <a:pt x="75987" y="30788"/>
                      </a:lnTo>
                      <a:lnTo>
                        <a:pt x="76217" y="30938"/>
                      </a:lnTo>
                      <a:lnTo>
                        <a:pt x="76436" y="31078"/>
                      </a:lnTo>
                      <a:lnTo>
                        <a:pt x="76666" y="31217"/>
                      </a:lnTo>
                      <a:lnTo>
                        <a:pt x="76906" y="31347"/>
                      </a:lnTo>
                      <a:lnTo>
                        <a:pt x="77145" y="31477"/>
                      </a:lnTo>
                      <a:lnTo>
                        <a:pt x="77385" y="31597"/>
                      </a:lnTo>
                      <a:lnTo>
                        <a:pt x="77635" y="31707"/>
                      </a:lnTo>
                      <a:lnTo>
                        <a:pt x="77884" y="31817"/>
                      </a:lnTo>
                      <a:lnTo>
                        <a:pt x="78134" y="31916"/>
                      </a:lnTo>
                      <a:lnTo>
                        <a:pt x="78453" y="32026"/>
                      </a:lnTo>
                      <a:lnTo>
                        <a:pt x="78763" y="32136"/>
                      </a:lnTo>
                      <a:lnTo>
                        <a:pt x="79073" y="32226"/>
                      </a:lnTo>
                      <a:lnTo>
                        <a:pt x="79392" y="32316"/>
                      </a:lnTo>
                      <a:lnTo>
                        <a:pt x="79712" y="32396"/>
                      </a:lnTo>
                      <a:lnTo>
                        <a:pt x="80021" y="32476"/>
                      </a:lnTo>
                      <a:lnTo>
                        <a:pt x="80341" y="32536"/>
                      </a:lnTo>
                      <a:lnTo>
                        <a:pt x="80660" y="32595"/>
                      </a:lnTo>
                      <a:lnTo>
                        <a:pt x="80990" y="32645"/>
                      </a:lnTo>
                      <a:lnTo>
                        <a:pt x="81310" y="32685"/>
                      </a:lnTo>
                      <a:lnTo>
                        <a:pt x="81629" y="32725"/>
                      </a:lnTo>
                      <a:lnTo>
                        <a:pt x="81959" y="32745"/>
                      </a:lnTo>
                      <a:lnTo>
                        <a:pt x="82288" y="32765"/>
                      </a:lnTo>
                      <a:lnTo>
                        <a:pt x="82618" y="32775"/>
                      </a:lnTo>
                      <a:lnTo>
                        <a:pt x="82947" y="32775"/>
                      </a:lnTo>
                      <a:lnTo>
                        <a:pt x="83277" y="32765"/>
                      </a:lnTo>
                      <a:lnTo>
                        <a:pt x="83876" y="32755"/>
                      </a:lnTo>
                      <a:lnTo>
                        <a:pt x="84465" y="32735"/>
                      </a:lnTo>
                      <a:lnTo>
                        <a:pt x="85054" y="32695"/>
                      </a:lnTo>
                      <a:lnTo>
                        <a:pt x="85614" y="32655"/>
                      </a:lnTo>
                      <a:lnTo>
                        <a:pt x="86742" y="32486"/>
                      </a:lnTo>
                      <a:lnTo>
                        <a:pt x="87781" y="32316"/>
                      </a:lnTo>
                      <a:lnTo>
                        <a:pt x="88020" y="32286"/>
                      </a:lnTo>
                      <a:lnTo>
                        <a:pt x="88260" y="32246"/>
                      </a:lnTo>
                      <a:lnTo>
                        <a:pt x="88490" y="32206"/>
                      </a:lnTo>
                      <a:lnTo>
                        <a:pt x="88729" y="32156"/>
                      </a:lnTo>
                      <a:lnTo>
                        <a:pt x="89199" y="32036"/>
                      </a:lnTo>
                      <a:lnTo>
                        <a:pt x="89668" y="31916"/>
                      </a:lnTo>
                      <a:lnTo>
                        <a:pt x="90008" y="31787"/>
                      </a:lnTo>
                      <a:lnTo>
                        <a:pt x="90347" y="31677"/>
                      </a:lnTo>
                      <a:lnTo>
                        <a:pt x="90507" y="31617"/>
                      </a:lnTo>
                      <a:lnTo>
                        <a:pt x="90677" y="31547"/>
                      </a:lnTo>
                      <a:lnTo>
                        <a:pt x="90827" y="31477"/>
                      </a:lnTo>
                      <a:lnTo>
                        <a:pt x="90986" y="31397"/>
                      </a:lnTo>
                      <a:lnTo>
                        <a:pt x="90128" y="26374"/>
                      </a:lnTo>
                      <a:lnTo>
                        <a:pt x="89798" y="26504"/>
                      </a:lnTo>
                      <a:lnTo>
                        <a:pt x="89468" y="26624"/>
                      </a:lnTo>
                      <a:lnTo>
                        <a:pt x="89139" y="26734"/>
                      </a:lnTo>
                      <a:lnTo>
                        <a:pt x="88809" y="26843"/>
                      </a:lnTo>
                      <a:lnTo>
                        <a:pt x="88470" y="26933"/>
                      </a:lnTo>
                      <a:lnTo>
                        <a:pt x="88130" y="27023"/>
                      </a:lnTo>
                      <a:lnTo>
                        <a:pt x="87781" y="27103"/>
                      </a:lnTo>
                      <a:lnTo>
                        <a:pt x="87441" y="27173"/>
                      </a:lnTo>
                      <a:lnTo>
                        <a:pt x="87032" y="27233"/>
                      </a:lnTo>
                      <a:lnTo>
                        <a:pt x="86622" y="27293"/>
                      </a:lnTo>
                      <a:lnTo>
                        <a:pt x="86203" y="27343"/>
                      </a:lnTo>
                      <a:lnTo>
                        <a:pt x="85783" y="27383"/>
                      </a:lnTo>
                      <a:lnTo>
                        <a:pt x="85374" y="27413"/>
                      </a:lnTo>
                      <a:lnTo>
                        <a:pt x="84955" y="27443"/>
                      </a:lnTo>
                      <a:lnTo>
                        <a:pt x="84545" y="27453"/>
                      </a:lnTo>
                      <a:lnTo>
                        <a:pt x="84136" y="27463"/>
                      </a:lnTo>
                      <a:lnTo>
                        <a:pt x="83577" y="27463"/>
                      </a:lnTo>
                      <a:lnTo>
                        <a:pt x="83297" y="27443"/>
                      </a:lnTo>
                      <a:lnTo>
                        <a:pt x="83027" y="27423"/>
                      </a:lnTo>
                      <a:lnTo>
                        <a:pt x="82748" y="27383"/>
                      </a:lnTo>
                      <a:lnTo>
                        <a:pt x="82478" y="27333"/>
                      </a:lnTo>
                      <a:lnTo>
                        <a:pt x="82198" y="27273"/>
                      </a:lnTo>
                      <a:lnTo>
                        <a:pt x="81939" y="27213"/>
                      </a:lnTo>
                      <a:lnTo>
                        <a:pt x="81669" y="27133"/>
                      </a:lnTo>
                      <a:lnTo>
                        <a:pt x="81409" y="27043"/>
                      </a:lnTo>
                      <a:lnTo>
                        <a:pt x="81150" y="26953"/>
                      </a:lnTo>
                      <a:lnTo>
                        <a:pt x="80890" y="26843"/>
                      </a:lnTo>
                      <a:lnTo>
                        <a:pt x="80641" y="26724"/>
                      </a:lnTo>
                      <a:lnTo>
                        <a:pt x="80391" y="26604"/>
                      </a:lnTo>
                      <a:lnTo>
                        <a:pt x="80141" y="26464"/>
                      </a:lnTo>
                      <a:lnTo>
                        <a:pt x="79912" y="26314"/>
                      </a:lnTo>
                      <a:lnTo>
                        <a:pt x="79722" y="26184"/>
                      </a:lnTo>
                      <a:lnTo>
                        <a:pt x="79542" y="26044"/>
                      </a:lnTo>
                      <a:lnTo>
                        <a:pt x="79372" y="25885"/>
                      </a:lnTo>
                      <a:lnTo>
                        <a:pt x="79212" y="25725"/>
                      </a:lnTo>
                      <a:lnTo>
                        <a:pt x="79063" y="25555"/>
                      </a:lnTo>
                      <a:lnTo>
                        <a:pt x="78923" y="25375"/>
                      </a:lnTo>
                      <a:lnTo>
                        <a:pt x="78803" y="25186"/>
                      </a:lnTo>
                      <a:lnTo>
                        <a:pt x="78683" y="24996"/>
                      </a:lnTo>
                      <a:lnTo>
                        <a:pt x="78573" y="24796"/>
                      </a:lnTo>
                      <a:lnTo>
                        <a:pt x="78473" y="24596"/>
                      </a:lnTo>
                      <a:lnTo>
                        <a:pt x="78394" y="24387"/>
                      </a:lnTo>
                      <a:lnTo>
                        <a:pt x="78324" y="24177"/>
                      </a:lnTo>
                      <a:lnTo>
                        <a:pt x="78254" y="23957"/>
                      </a:lnTo>
                      <a:lnTo>
                        <a:pt x="78204" y="23738"/>
                      </a:lnTo>
                      <a:lnTo>
                        <a:pt x="78164" y="23518"/>
                      </a:lnTo>
                      <a:lnTo>
                        <a:pt x="78134" y="23288"/>
                      </a:lnTo>
                      <a:lnTo>
                        <a:pt x="92125" y="23288"/>
                      </a:lnTo>
                      <a:lnTo>
                        <a:pt x="92125" y="23039"/>
                      </a:lnTo>
                      <a:lnTo>
                        <a:pt x="92135" y="22769"/>
                      </a:lnTo>
                      <a:lnTo>
                        <a:pt x="92145" y="22469"/>
                      </a:lnTo>
                      <a:lnTo>
                        <a:pt x="92185" y="22150"/>
                      </a:lnTo>
                      <a:lnTo>
                        <a:pt x="92215" y="21820"/>
                      </a:lnTo>
                      <a:lnTo>
                        <a:pt x="92235" y="21511"/>
                      </a:lnTo>
                      <a:lnTo>
                        <a:pt x="92235" y="21221"/>
                      </a:lnTo>
                      <a:lnTo>
                        <a:pt x="92235" y="20951"/>
                      </a:lnTo>
                      <a:lnTo>
                        <a:pt x="92225" y="20292"/>
                      </a:lnTo>
                      <a:lnTo>
                        <a:pt x="92195" y="19643"/>
                      </a:lnTo>
                      <a:lnTo>
                        <a:pt x="92145" y="19014"/>
                      </a:lnTo>
                      <a:lnTo>
                        <a:pt x="92065" y="18405"/>
                      </a:lnTo>
                      <a:lnTo>
                        <a:pt x="91975" y="17816"/>
                      </a:lnTo>
                      <a:lnTo>
                        <a:pt x="91915" y="17536"/>
                      </a:lnTo>
                      <a:lnTo>
                        <a:pt x="91855" y="17246"/>
                      </a:lnTo>
                      <a:lnTo>
                        <a:pt x="91785" y="16977"/>
                      </a:lnTo>
                      <a:lnTo>
                        <a:pt x="91715" y="16697"/>
                      </a:lnTo>
                      <a:lnTo>
                        <a:pt x="91645" y="16438"/>
                      </a:lnTo>
                      <a:lnTo>
                        <a:pt x="91556" y="16168"/>
                      </a:lnTo>
                      <a:lnTo>
                        <a:pt x="91476" y="15918"/>
                      </a:lnTo>
                      <a:lnTo>
                        <a:pt x="91376" y="15659"/>
                      </a:lnTo>
                      <a:lnTo>
                        <a:pt x="91286" y="15419"/>
                      </a:lnTo>
                      <a:lnTo>
                        <a:pt x="91176" y="15179"/>
                      </a:lnTo>
                      <a:lnTo>
                        <a:pt x="91076" y="14940"/>
                      </a:lnTo>
                      <a:lnTo>
                        <a:pt x="90956" y="14710"/>
                      </a:lnTo>
                      <a:lnTo>
                        <a:pt x="90847" y="14480"/>
                      </a:lnTo>
                      <a:lnTo>
                        <a:pt x="90717" y="14261"/>
                      </a:lnTo>
                      <a:lnTo>
                        <a:pt x="90597" y="14041"/>
                      </a:lnTo>
                      <a:lnTo>
                        <a:pt x="90457" y="13831"/>
                      </a:lnTo>
                      <a:lnTo>
                        <a:pt x="90317" y="13621"/>
                      </a:lnTo>
                      <a:lnTo>
                        <a:pt x="90177" y="13422"/>
                      </a:lnTo>
                      <a:lnTo>
                        <a:pt x="90028" y="13232"/>
                      </a:lnTo>
                      <a:lnTo>
                        <a:pt x="89878" y="13042"/>
                      </a:lnTo>
                      <a:lnTo>
                        <a:pt x="89718" y="12852"/>
                      </a:lnTo>
                      <a:lnTo>
                        <a:pt x="89558" y="12673"/>
                      </a:lnTo>
                      <a:lnTo>
                        <a:pt x="89389" y="12503"/>
                      </a:lnTo>
                      <a:lnTo>
                        <a:pt x="89219" y="12333"/>
                      </a:lnTo>
                      <a:lnTo>
                        <a:pt x="89039" y="12173"/>
                      </a:lnTo>
                      <a:lnTo>
                        <a:pt x="88859" y="12014"/>
                      </a:lnTo>
                      <a:lnTo>
                        <a:pt x="88680" y="11864"/>
                      </a:lnTo>
                      <a:lnTo>
                        <a:pt x="88490" y="11714"/>
                      </a:lnTo>
                      <a:lnTo>
                        <a:pt x="88300" y="11574"/>
                      </a:lnTo>
                      <a:lnTo>
                        <a:pt x="88100" y="11434"/>
                      </a:lnTo>
                      <a:lnTo>
                        <a:pt x="87901" y="11305"/>
                      </a:lnTo>
                      <a:lnTo>
                        <a:pt x="87701" y="11175"/>
                      </a:lnTo>
                      <a:lnTo>
                        <a:pt x="87491" y="11055"/>
                      </a:lnTo>
                      <a:lnTo>
                        <a:pt x="87281" y="10945"/>
                      </a:lnTo>
                      <a:lnTo>
                        <a:pt x="87062" y="10835"/>
                      </a:lnTo>
                      <a:lnTo>
                        <a:pt x="86842" y="10735"/>
                      </a:lnTo>
                      <a:lnTo>
                        <a:pt x="86622" y="10636"/>
                      </a:lnTo>
                      <a:lnTo>
                        <a:pt x="86393" y="10546"/>
                      </a:lnTo>
                      <a:lnTo>
                        <a:pt x="86163" y="10456"/>
                      </a:lnTo>
                      <a:lnTo>
                        <a:pt x="85933" y="10376"/>
                      </a:lnTo>
                      <a:lnTo>
                        <a:pt x="85694" y="10296"/>
                      </a:lnTo>
                      <a:lnTo>
                        <a:pt x="85444" y="10226"/>
                      </a:lnTo>
                      <a:lnTo>
                        <a:pt x="85204" y="10166"/>
                      </a:lnTo>
                      <a:lnTo>
                        <a:pt x="84955" y="10106"/>
                      </a:lnTo>
                      <a:lnTo>
                        <a:pt x="84695" y="10046"/>
                      </a:lnTo>
                      <a:lnTo>
                        <a:pt x="84445" y="10006"/>
                      </a:lnTo>
                      <a:lnTo>
                        <a:pt x="84176" y="9956"/>
                      </a:lnTo>
                      <a:lnTo>
                        <a:pt x="83916" y="9926"/>
                      </a:lnTo>
                      <a:lnTo>
                        <a:pt x="83646" y="9897"/>
                      </a:lnTo>
                      <a:lnTo>
                        <a:pt x="83377" y="9867"/>
                      </a:lnTo>
                      <a:lnTo>
                        <a:pt x="82818" y="9837"/>
                      </a:lnTo>
                      <a:lnTo>
                        <a:pt x="82248" y="9827"/>
                      </a:lnTo>
                      <a:close/>
                      <a:moveTo>
                        <a:pt x="148288" y="9827"/>
                      </a:moveTo>
                      <a:lnTo>
                        <a:pt x="147799" y="9837"/>
                      </a:lnTo>
                      <a:lnTo>
                        <a:pt x="147310" y="9867"/>
                      </a:lnTo>
                      <a:lnTo>
                        <a:pt x="146820" y="9917"/>
                      </a:lnTo>
                      <a:lnTo>
                        <a:pt x="146331" y="9996"/>
                      </a:lnTo>
                      <a:lnTo>
                        <a:pt x="146081" y="10046"/>
                      </a:lnTo>
                      <a:lnTo>
                        <a:pt x="145842" y="10106"/>
                      </a:lnTo>
                      <a:lnTo>
                        <a:pt x="145602" y="10166"/>
                      </a:lnTo>
                      <a:lnTo>
                        <a:pt x="145362" y="10236"/>
                      </a:lnTo>
                      <a:lnTo>
                        <a:pt x="145123" y="10306"/>
                      </a:lnTo>
                      <a:lnTo>
                        <a:pt x="144883" y="10386"/>
                      </a:lnTo>
                      <a:lnTo>
                        <a:pt x="144643" y="10476"/>
                      </a:lnTo>
                      <a:lnTo>
                        <a:pt x="144403" y="10566"/>
                      </a:lnTo>
                      <a:lnTo>
                        <a:pt x="144174" y="10656"/>
                      </a:lnTo>
                      <a:lnTo>
                        <a:pt x="143944" y="10745"/>
                      </a:lnTo>
                      <a:lnTo>
                        <a:pt x="143714" y="10855"/>
                      </a:lnTo>
                      <a:lnTo>
                        <a:pt x="143495" y="10955"/>
                      </a:lnTo>
                      <a:lnTo>
                        <a:pt x="143275" y="11075"/>
                      </a:lnTo>
                      <a:lnTo>
                        <a:pt x="143065" y="11195"/>
                      </a:lnTo>
                      <a:lnTo>
                        <a:pt x="142856" y="11325"/>
                      </a:lnTo>
                      <a:lnTo>
                        <a:pt x="142646" y="11454"/>
                      </a:lnTo>
                      <a:lnTo>
                        <a:pt x="142436" y="11594"/>
                      </a:lnTo>
                      <a:lnTo>
                        <a:pt x="142236" y="11744"/>
                      </a:lnTo>
                      <a:lnTo>
                        <a:pt x="142047" y="11894"/>
                      </a:lnTo>
                      <a:lnTo>
                        <a:pt x="141847" y="12054"/>
                      </a:lnTo>
                      <a:lnTo>
                        <a:pt x="141657" y="12213"/>
                      </a:lnTo>
                      <a:lnTo>
                        <a:pt x="141467" y="12383"/>
                      </a:lnTo>
                      <a:lnTo>
                        <a:pt x="141098" y="12733"/>
                      </a:lnTo>
                      <a:lnTo>
                        <a:pt x="140719" y="13142"/>
                      </a:lnTo>
                      <a:lnTo>
                        <a:pt x="140539" y="13352"/>
                      </a:lnTo>
                      <a:lnTo>
                        <a:pt x="140369" y="13572"/>
                      </a:lnTo>
                      <a:lnTo>
                        <a:pt x="140199" y="13781"/>
                      </a:lnTo>
                      <a:lnTo>
                        <a:pt x="140039" y="14001"/>
                      </a:lnTo>
                      <a:lnTo>
                        <a:pt x="139880" y="14231"/>
                      </a:lnTo>
                      <a:lnTo>
                        <a:pt x="139730" y="14450"/>
                      </a:lnTo>
                      <a:lnTo>
                        <a:pt x="139590" y="14680"/>
                      </a:lnTo>
                      <a:lnTo>
                        <a:pt x="139450" y="14910"/>
                      </a:lnTo>
                      <a:lnTo>
                        <a:pt x="139320" y="15149"/>
                      </a:lnTo>
                      <a:lnTo>
                        <a:pt x="139191" y="15389"/>
                      </a:lnTo>
                      <a:lnTo>
                        <a:pt x="139071" y="15629"/>
                      </a:lnTo>
                      <a:lnTo>
                        <a:pt x="138961" y="15878"/>
                      </a:lnTo>
                      <a:lnTo>
                        <a:pt x="138861" y="16128"/>
                      </a:lnTo>
                      <a:lnTo>
                        <a:pt x="138761" y="16388"/>
                      </a:lnTo>
                      <a:lnTo>
                        <a:pt x="138651" y="16687"/>
                      </a:lnTo>
                      <a:lnTo>
                        <a:pt x="138551" y="16987"/>
                      </a:lnTo>
                      <a:lnTo>
                        <a:pt x="138462" y="17296"/>
                      </a:lnTo>
                      <a:lnTo>
                        <a:pt x="138372" y="17606"/>
                      </a:lnTo>
                      <a:lnTo>
                        <a:pt x="138292" y="17916"/>
                      </a:lnTo>
                      <a:lnTo>
                        <a:pt x="138222" y="18225"/>
                      </a:lnTo>
                      <a:lnTo>
                        <a:pt x="138152" y="18545"/>
                      </a:lnTo>
                      <a:lnTo>
                        <a:pt x="138092" y="18854"/>
                      </a:lnTo>
                      <a:lnTo>
                        <a:pt x="138042" y="19174"/>
                      </a:lnTo>
                      <a:lnTo>
                        <a:pt x="137992" y="19493"/>
                      </a:lnTo>
                      <a:lnTo>
                        <a:pt x="137962" y="19803"/>
                      </a:lnTo>
                      <a:lnTo>
                        <a:pt x="137932" y="20123"/>
                      </a:lnTo>
                      <a:lnTo>
                        <a:pt x="137912" y="20442"/>
                      </a:lnTo>
                      <a:lnTo>
                        <a:pt x="137902" y="20772"/>
                      </a:lnTo>
                      <a:lnTo>
                        <a:pt x="137892" y="21091"/>
                      </a:lnTo>
                      <a:lnTo>
                        <a:pt x="137902" y="21411"/>
                      </a:lnTo>
                      <a:lnTo>
                        <a:pt x="137892" y="21690"/>
                      </a:lnTo>
                      <a:lnTo>
                        <a:pt x="137892" y="21970"/>
                      </a:lnTo>
                      <a:lnTo>
                        <a:pt x="137902" y="22250"/>
                      </a:lnTo>
                      <a:lnTo>
                        <a:pt x="137912" y="22529"/>
                      </a:lnTo>
                      <a:lnTo>
                        <a:pt x="137932" y="22819"/>
                      </a:lnTo>
                      <a:lnTo>
                        <a:pt x="137952" y="23098"/>
                      </a:lnTo>
                      <a:lnTo>
                        <a:pt x="138022" y="23668"/>
                      </a:lnTo>
                      <a:lnTo>
                        <a:pt x="138112" y="24247"/>
                      </a:lnTo>
                      <a:lnTo>
                        <a:pt x="138232" y="24816"/>
                      </a:lnTo>
                      <a:lnTo>
                        <a:pt x="138372" y="25395"/>
                      </a:lnTo>
                      <a:lnTo>
                        <a:pt x="138531" y="25975"/>
                      </a:lnTo>
                      <a:lnTo>
                        <a:pt x="138711" y="26464"/>
                      </a:lnTo>
                      <a:lnTo>
                        <a:pt x="138811" y="26704"/>
                      </a:lnTo>
                      <a:lnTo>
                        <a:pt x="138911" y="26943"/>
                      </a:lnTo>
                      <a:lnTo>
                        <a:pt x="139021" y="27183"/>
                      </a:lnTo>
                      <a:lnTo>
                        <a:pt x="139141" y="27423"/>
                      </a:lnTo>
                      <a:lnTo>
                        <a:pt x="139261" y="27652"/>
                      </a:lnTo>
                      <a:lnTo>
                        <a:pt x="139390" y="27882"/>
                      </a:lnTo>
                      <a:lnTo>
                        <a:pt x="139530" y="28102"/>
                      </a:lnTo>
                      <a:lnTo>
                        <a:pt x="139670" y="28331"/>
                      </a:lnTo>
                      <a:lnTo>
                        <a:pt x="139810" y="28551"/>
                      </a:lnTo>
                      <a:lnTo>
                        <a:pt x="139970" y="28761"/>
                      </a:lnTo>
                      <a:lnTo>
                        <a:pt x="140129" y="28970"/>
                      </a:lnTo>
                      <a:lnTo>
                        <a:pt x="140289" y="29180"/>
                      </a:lnTo>
                      <a:lnTo>
                        <a:pt x="140459" y="29380"/>
                      </a:lnTo>
                      <a:lnTo>
                        <a:pt x="140639" y="29570"/>
                      </a:lnTo>
                      <a:lnTo>
                        <a:pt x="140838" y="29759"/>
                      </a:lnTo>
                      <a:lnTo>
                        <a:pt x="141038" y="29949"/>
                      </a:lnTo>
                      <a:lnTo>
                        <a:pt x="141238" y="30129"/>
                      </a:lnTo>
                      <a:lnTo>
                        <a:pt x="141448" y="30299"/>
                      </a:lnTo>
                      <a:lnTo>
                        <a:pt x="141657" y="30468"/>
                      </a:lnTo>
                      <a:lnTo>
                        <a:pt x="141867" y="30628"/>
                      </a:lnTo>
                      <a:lnTo>
                        <a:pt x="142087" y="30788"/>
                      </a:lnTo>
                      <a:lnTo>
                        <a:pt x="142306" y="30938"/>
                      </a:lnTo>
                      <a:lnTo>
                        <a:pt x="142536" y="31078"/>
                      </a:lnTo>
                      <a:lnTo>
                        <a:pt x="142766" y="31217"/>
                      </a:lnTo>
                      <a:lnTo>
                        <a:pt x="143005" y="31347"/>
                      </a:lnTo>
                      <a:lnTo>
                        <a:pt x="143245" y="31477"/>
                      </a:lnTo>
                      <a:lnTo>
                        <a:pt x="143485" y="31597"/>
                      </a:lnTo>
                      <a:lnTo>
                        <a:pt x="143734" y="31707"/>
                      </a:lnTo>
                      <a:lnTo>
                        <a:pt x="143984" y="31817"/>
                      </a:lnTo>
                      <a:lnTo>
                        <a:pt x="144234" y="31916"/>
                      </a:lnTo>
                      <a:lnTo>
                        <a:pt x="144543" y="32026"/>
                      </a:lnTo>
                      <a:lnTo>
                        <a:pt x="144863" y="32136"/>
                      </a:lnTo>
                      <a:lnTo>
                        <a:pt x="145172" y="32226"/>
                      </a:lnTo>
                      <a:lnTo>
                        <a:pt x="145492" y="32316"/>
                      </a:lnTo>
                      <a:lnTo>
                        <a:pt x="145802" y="32396"/>
                      </a:lnTo>
                      <a:lnTo>
                        <a:pt x="146121" y="32476"/>
                      </a:lnTo>
                      <a:lnTo>
                        <a:pt x="146441" y="32536"/>
                      </a:lnTo>
                      <a:lnTo>
                        <a:pt x="146760" y="32595"/>
                      </a:lnTo>
                      <a:lnTo>
                        <a:pt x="147080" y="32645"/>
                      </a:lnTo>
                      <a:lnTo>
                        <a:pt x="147409" y="32685"/>
                      </a:lnTo>
                      <a:lnTo>
                        <a:pt x="147729" y="32725"/>
                      </a:lnTo>
                      <a:lnTo>
                        <a:pt x="148058" y="32745"/>
                      </a:lnTo>
                      <a:lnTo>
                        <a:pt x="148388" y="32765"/>
                      </a:lnTo>
                      <a:lnTo>
                        <a:pt x="148718" y="32775"/>
                      </a:lnTo>
                      <a:lnTo>
                        <a:pt x="149047" y="32775"/>
                      </a:lnTo>
                      <a:lnTo>
                        <a:pt x="149377" y="32765"/>
                      </a:lnTo>
                      <a:lnTo>
                        <a:pt x="149976" y="32755"/>
                      </a:lnTo>
                      <a:lnTo>
                        <a:pt x="150565" y="32735"/>
                      </a:lnTo>
                      <a:lnTo>
                        <a:pt x="151144" y="32695"/>
                      </a:lnTo>
                      <a:lnTo>
                        <a:pt x="151714" y="32655"/>
                      </a:lnTo>
                      <a:lnTo>
                        <a:pt x="152842" y="32486"/>
                      </a:lnTo>
                      <a:lnTo>
                        <a:pt x="153881" y="32316"/>
                      </a:lnTo>
                      <a:lnTo>
                        <a:pt x="154120" y="32286"/>
                      </a:lnTo>
                      <a:lnTo>
                        <a:pt x="154350" y="32246"/>
                      </a:lnTo>
                      <a:lnTo>
                        <a:pt x="154590" y="32206"/>
                      </a:lnTo>
                      <a:lnTo>
                        <a:pt x="154829" y="32156"/>
                      </a:lnTo>
                      <a:lnTo>
                        <a:pt x="155299" y="32036"/>
                      </a:lnTo>
                      <a:lnTo>
                        <a:pt x="155768" y="31916"/>
                      </a:lnTo>
                      <a:lnTo>
                        <a:pt x="156108" y="31787"/>
                      </a:lnTo>
                      <a:lnTo>
                        <a:pt x="156447" y="31677"/>
                      </a:lnTo>
                      <a:lnTo>
                        <a:pt x="156607" y="31617"/>
                      </a:lnTo>
                      <a:lnTo>
                        <a:pt x="156767" y="31547"/>
                      </a:lnTo>
                      <a:lnTo>
                        <a:pt x="156926" y="31477"/>
                      </a:lnTo>
                      <a:lnTo>
                        <a:pt x="157076" y="31397"/>
                      </a:lnTo>
                      <a:lnTo>
                        <a:pt x="156227" y="26374"/>
                      </a:lnTo>
                      <a:lnTo>
                        <a:pt x="155878" y="26524"/>
                      </a:lnTo>
                      <a:lnTo>
                        <a:pt x="155538" y="26654"/>
                      </a:lnTo>
                      <a:lnTo>
                        <a:pt x="155199" y="26773"/>
                      </a:lnTo>
                      <a:lnTo>
                        <a:pt x="154849" y="26893"/>
                      </a:lnTo>
                      <a:lnTo>
                        <a:pt x="154510" y="26993"/>
                      </a:lnTo>
                      <a:lnTo>
                        <a:pt x="154170" y="27083"/>
                      </a:lnTo>
                      <a:lnTo>
                        <a:pt x="153831" y="27163"/>
                      </a:lnTo>
                      <a:lnTo>
                        <a:pt x="153481" y="27233"/>
                      </a:lnTo>
                      <a:lnTo>
                        <a:pt x="153072" y="27293"/>
                      </a:lnTo>
                      <a:lnTo>
                        <a:pt x="152662" y="27353"/>
                      </a:lnTo>
                      <a:lnTo>
                        <a:pt x="152243" y="27393"/>
                      </a:lnTo>
                      <a:lnTo>
                        <a:pt x="151823" y="27443"/>
                      </a:lnTo>
                      <a:lnTo>
                        <a:pt x="151414" y="27473"/>
                      </a:lnTo>
                      <a:lnTo>
                        <a:pt x="150994" y="27492"/>
                      </a:lnTo>
                      <a:lnTo>
                        <a:pt x="150585" y="27512"/>
                      </a:lnTo>
                      <a:lnTo>
                        <a:pt x="150176" y="27512"/>
                      </a:lnTo>
                      <a:lnTo>
                        <a:pt x="149896" y="27522"/>
                      </a:lnTo>
                      <a:lnTo>
                        <a:pt x="149616" y="27512"/>
                      </a:lnTo>
                      <a:lnTo>
                        <a:pt x="149337" y="27502"/>
                      </a:lnTo>
                      <a:lnTo>
                        <a:pt x="149067" y="27473"/>
                      </a:lnTo>
                      <a:lnTo>
                        <a:pt x="148788" y="27443"/>
                      </a:lnTo>
                      <a:lnTo>
                        <a:pt x="148518" y="27393"/>
                      </a:lnTo>
                      <a:lnTo>
                        <a:pt x="148248" y="27333"/>
                      </a:lnTo>
                      <a:lnTo>
                        <a:pt x="147979" y="27263"/>
                      </a:lnTo>
                      <a:lnTo>
                        <a:pt x="147709" y="27193"/>
                      </a:lnTo>
                      <a:lnTo>
                        <a:pt x="147449" y="27103"/>
                      </a:lnTo>
                      <a:lnTo>
                        <a:pt x="147190" y="27003"/>
                      </a:lnTo>
                      <a:lnTo>
                        <a:pt x="146930" y="26903"/>
                      </a:lnTo>
                      <a:lnTo>
                        <a:pt x="146680" y="26783"/>
                      </a:lnTo>
                      <a:lnTo>
                        <a:pt x="146431" y="26654"/>
                      </a:lnTo>
                      <a:lnTo>
                        <a:pt x="146191" y="26524"/>
                      </a:lnTo>
                      <a:lnTo>
                        <a:pt x="145951" y="26374"/>
                      </a:lnTo>
                      <a:lnTo>
                        <a:pt x="145762" y="26244"/>
                      </a:lnTo>
                      <a:lnTo>
                        <a:pt x="145582" y="26094"/>
                      </a:lnTo>
                      <a:lnTo>
                        <a:pt x="145412" y="25945"/>
                      </a:lnTo>
                      <a:lnTo>
                        <a:pt x="145252" y="25785"/>
                      </a:lnTo>
                      <a:lnTo>
                        <a:pt x="145103" y="25615"/>
                      </a:lnTo>
                      <a:lnTo>
                        <a:pt x="144963" y="25435"/>
                      </a:lnTo>
                      <a:lnTo>
                        <a:pt x="144843" y="25246"/>
                      </a:lnTo>
                      <a:lnTo>
                        <a:pt x="144723" y="25056"/>
                      </a:lnTo>
                      <a:lnTo>
                        <a:pt x="144613" y="24856"/>
                      </a:lnTo>
                      <a:lnTo>
                        <a:pt x="144523" y="24656"/>
                      </a:lnTo>
                      <a:lnTo>
                        <a:pt x="144433" y="24447"/>
                      </a:lnTo>
                      <a:lnTo>
                        <a:pt x="144364" y="24237"/>
                      </a:lnTo>
                      <a:lnTo>
                        <a:pt x="144294" y="24017"/>
                      </a:lnTo>
                      <a:lnTo>
                        <a:pt x="144244" y="23798"/>
                      </a:lnTo>
                      <a:lnTo>
                        <a:pt x="144204" y="23578"/>
                      </a:lnTo>
                      <a:lnTo>
                        <a:pt x="144184" y="23348"/>
                      </a:lnTo>
                      <a:lnTo>
                        <a:pt x="158165" y="23348"/>
                      </a:lnTo>
                      <a:lnTo>
                        <a:pt x="158165" y="23088"/>
                      </a:lnTo>
                      <a:lnTo>
                        <a:pt x="158175" y="22819"/>
                      </a:lnTo>
                      <a:lnTo>
                        <a:pt x="158185" y="22529"/>
                      </a:lnTo>
                      <a:lnTo>
                        <a:pt x="158225" y="22210"/>
                      </a:lnTo>
                      <a:lnTo>
                        <a:pt x="158255" y="21880"/>
                      </a:lnTo>
                      <a:lnTo>
                        <a:pt x="158275" y="21571"/>
                      </a:lnTo>
                      <a:lnTo>
                        <a:pt x="158275" y="21281"/>
                      </a:lnTo>
                      <a:lnTo>
                        <a:pt x="158275" y="21011"/>
                      </a:lnTo>
                      <a:lnTo>
                        <a:pt x="158265" y="20332"/>
                      </a:lnTo>
                      <a:lnTo>
                        <a:pt x="158235" y="19683"/>
                      </a:lnTo>
                      <a:lnTo>
                        <a:pt x="158185" y="19044"/>
                      </a:lnTo>
                      <a:lnTo>
                        <a:pt x="158105" y="18435"/>
                      </a:lnTo>
                      <a:lnTo>
                        <a:pt x="158065" y="18135"/>
                      </a:lnTo>
                      <a:lnTo>
                        <a:pt x="158015" y="17836"/>
                      </a:lnTo>
                      <a:lnTo>
                        <a:pt x="157955" y="17546"/>
                      </a:lnTo>
                      <a:lnTo>
                        <a:pt x="157895" y="17266"/>
                      </a:lnTo>
                      <a:lnTo>
                        <a:pt x="157825" y="16987"/>
                      </a:lnTo>
                      <a:lnTo>
                        <a:pt x="157755" y="16707"/>
                      </a:lnTo>
                      <a:lnTo>
                        <a:pt x="157685" y="16448"/>
                      </a:lnTo>
                      <a:lnTo>
                        <a:pt x="157595" y="16178"/>
                      </a:lnTo>
                      <a:lnTo>
                        <a:pt x="157516" y="15918"/>
                      </a:lnTo>
                      <a:lnTo>
                        <a:pt x="157426" y="15669"/>
                      </a:lnTo>
                      <a:lnTo>
                        <a:pt x="157326" y="15419"/>
                      </a:lnTo>
                      <a:lnTo>
                        <a:pt x="157226" y="15179"/>
                      </a:lnTo>
                      <a:lnTo>
                        <a:pt x="157116" y="14940"/>
                      </a:lnTo>
                      <a:lnTo>
                        <a:pt x="157006" y="14710"/>
                      </a:lnTo>
                      <a:lnTo>
                        <a:pt x="156886" y="14480"/>
                      </a:lnTo>
                      <a:lnTo>
                        <a:pt x="156757" y="14261"/>
                      </a:lnTo>
                      <a:lnTo>
                        <a:pt x="156637" y="14041"/>
                      </a:lnTo>
                      <a:lnTo>
                        <a:pt x="156497" y="13831"/>
                      </a:lnTo>
                      <a:lnTo>
                        <a:pt x="156357" y="13621"/>
                      </a:lnTo>
                      <a:lnTo>
                        <a:pt x="156217" y="13422"/>
                      </a:lnTo>
                      <a:lnTo>
                        <a:pt x="156068" y="13232"/>
                      </a:lnTo>
                      <a:lnTo>
                        <a:pt x="155918" y="13042"/>
                      </a:lnTo>
                      <a:lnTo>
                        <a:pt x="155758" y="12852"/>
                      </a:lnTo>
                      <a:lnTo>
                        <a:pt x="155598" y="12673"/>
                      </a:lnTo>
                      <a:lnTo>
                        <a:pt x="155428" y="12503"/>
                      </a:lnTo>
                      <a:lnTo>
                        <a:pt x="155259" y="12333"/>
                      </a:lnTo>
                      <a:lnTo>
                        <a:pt x="155079" y="12173"/>
                      </a:lnTo>
                      <a:lnTo>
                        <a:pt x="154899" y="12014"/>
                      </a:lnTo>
                      <a:lnTo>
                        <a:pt x="154719" y="11864"/>
                      </a:lnTo>
                      <a:lnTo>
                        <a:pt x="154530" y="11714"/>
                      </a:lnTo>
                      <a:lnTo>
                        <a:pt x="154340" y="11574"/>
                      </a:lnTo>
                      <a:lnTo>
                        <a:pt x="154140" y="11434"/>
                      </a:lnTo>
                      <a:lnTo>
                        <a:pt x="153940" y="11305"/>
                      </a:lnTo>
                      <a:lnTo>
                        <a:pt x="153741" y="11175"/>
                      </a:lnTo>
                      <a:lnTo>
                        <a:pt x="153531" y="11055"/>
                      </a:lnTo>
                      <a:lnTo>
                        <a:pt x="153321" y="10945"/>
                      </a:lnTo>
                      <a:lnTo>
                        <a:pt x="153102" y="10835"/>
                      </a:lnTo>
                      <a:lnTo>
                        <a:pt x="152882" y="10735"/>
                      </a:lnTo>
                      <a:lnTo>
                        <a:pt x="152662" y="10636"/>
                      </a:lnTo>
                      <a:lnTo>
                        <a:pt x="152433" y="10546"/>
                      </a:lnTo>
                      <a:lnTo>
                        <a:pt x="152203" y="10456"/>
                      </a:lnTo>
                      <a:lnTo>
                        <a:pt x="151973" y="10376"/>
                      </a:lnTo>
                      <a:lnTo>
                        <a:pt x="151733" y="10296"/>
                      </a:lnTo>
                      <a:lnTo>
                        <a:pt x="151494" y="10226"/>
                      </a:lnTo>
                      <a:lnTo>
                        <a:pt x="151244" y="10166"/>
                      </a:lnTo>
                      <a:lnTo>
                        <a:pt x="150994" y="10106"/>
                      </a:lnTo>
                      <a:lnTo>
                        <a:pt x="150735" y="10046"/>
                      </a:lnTo>
                      <a:lnTo>
                        <a:pt x="150485" y="10006"/>
                      </a:lnTo>
                      <a:lnTo>
                        <a:pt x="150226" y="9956"/>
                      </a:lnTo>
                      <a:lnTo>
                        <a:pt x="149956" y="9926"/>
                      </a:lnTo>
                      <a:lnTo>
                        <a:pt x="149686" y="9897"/>
                      </a:lnTo>
                      <a:lnTo>
                        <a:pt x="149417" y="9867"/>
                      </a:lnTo>
                      <a:lnTo>
                        <a:pt x="148857" y="9837"/>
                      </a:lnTo>
                      <a:lnTo>
                        <a:pt x="148288" y="9827"/>
                      </a:lnTo>
                      <a:close/>
                      <a:moveTo>
                        <a:pt x="189961" y="9827"/>
                      </a:moveTo>
                      <a:lnTo>
                        <a:pt x="189462" y="9837"/>
                      </a:lnTo>
                      <a:lnTo>
                        <a:pt x="188973" y="9867"/>
                      </a:lnTo>
                      <a:lnTo>
                        <a:pt x="188483" y="9917"/>
                      </a:lnTo>
                      <a:lnTo>
                        <a:pt x="187994" y="9996"/>
                      </a:lnTo>
                      <a:lnTo>
                        <a:pt x="187754" y="10046"/>
                      </a:lnTo>
                      <a:lnTo>
                        <a:pt x="187505" y="10106"/>
                      </a:lnTo>
                      <a:lnTo>
                        <a:pt x="187265" y="10166"/>
                      </a:lnTo>
                      <a:lnTo>
                        <a:pt x="187025" y="10236"/>
                      </a:lnTo>
                      <a:lnTo>
                        <a:pt x="186786" y="10306"/>
                      </a:lnTo>
                      <a:lnTo>
                        <a:pt x="186546" y="10386"/>
                      </a:lnTo>
                      <a:lnTo>
                        <a:pt x="186316" y="10476"/>
                      </a:lnTo>
                      <a:lnTo>
                        <a:pt x="186077" y="10566"/>
                      </a:lnTo>
                      <a:lnTo>
                        <a:pt x="185847" y="10656"/>
                      </a:lnTo>
                      <a:lnTo>
                        <a:pt x="185617" y="10745"/>
                      </a:lnTo>
                      <a:lnTo>
                        <a:pt x="185388" y="10855"/>
                      </a:lnTo>
                      <a:lnTo>
                        <a:pt x="185168" y="10955"/>
                      </a:lnTo>
                      <a:lnTo>
                        <a:pt x="184948" y="11075"/>
                      </a:lnTo>
                      <a:lnTo>
                        <a:pt x="184728" y="11195"/>
                      </a:lnTo>
                      <a:lnTo>
                        <a:pt x="184519" y="11325"/>
                      </a:lnTo>
                      <a:lnTo>
                        <a:pt x="184309" y="11454"/>
                      </a:lnTo>
                      <a:lnTo>
                        <a:pt x="184109" y="11594"/>
                      </a:lnTo>
                      <a:lnTo>
                        <a:pt x="183910" y="11744"/>
                      </a:lnTo>
                      <a:lnTo>
                        <a:pt x="183710" y="11894"/>
                      </a:lnTo>
                      <a:lnTo>
                        <a:pt x="183520" y="12054"/>
                      </a:lnTo>
                      <a:lnTo>
                        <a:pt x="183320" y="12213"/>
                      </a:lnTo>
                      <a:lnTo>
                        <a:pt x="183131" y="12383"/>
                      </a:lnTo>
                      <a:lnTo>
                        <a:pt x="182761" y="12733"/>
                      </a:lnTo>
                      <a:lnTo>
                        <a:pt x="182392" y="13142"/>
                      </a:lnTo>
                      <a:lnTo>
                        <a:pt x="182212" y="13352"/>
                      </a:lnTo>
                      <a:lnTo>
                        <a:pt x="182042" y="13572"/>
                      </a:lnTo>
                      <a:lnTo>
                        <a:pt x="181872" y="13781"/>
                      </a:lnTo>
                      <a:lnTo>
                        <a:pt x="181713" y="14001"/>
                      </a:lnTo>
                      <a:lnTo>
                        <a:pt x="181553" y="14231"/>
                      </a:lnTo>
                      <a:lnTo>
                        <a:pt x="181403" y="14450"/>
                      </a:lnTo>
                      <a:lnTo>
                        <a:pt x="181263" y="14680"/>
                      </a:lnTo>
                      <a:lnTo>
                        <a:pt x="181123" y="14910"/>
                      </a:lnTo>
                      <a:lnTo>
                        <a:pt x="180984" y="15149"/>
                      </a:lnTo>
                      <a:lnTo>
                        <a:pt x="180864" y="15389"/>
                      </a:lnTo>
                      <a:lnTo>
                        <a:pt x="180744" y="15629"/>
                      </a:lnTo>
                      <a:lnTo>
                        <a:pt x="180634" y="15878"/>
                      </a:lnTo>
                      <a:lnTo>
                        <a:pt x="180524" y="16128"/>
                      </a:lnTo>
                      <a:lnTo>
                        <a:pt x="180424" y="16388"/>
                      </a:lnTo>
                      <a:lnTo>
                        <a:pt x="180324" y="16687"/>
                      </a:lnTo>
                      <a:lnTo>
                        <a:pt x="180225" y="16987"/>
                      </a:lnTo>
                      <a:lnTo>
                        <a:pt x="180125" y="17296"/>
                      </a:lnTo>
                      <a:lnTo>
                        <a:pt x="180045" y="17606"/>
                      </a:lnTo>
                      <a:lnTo>
                        <a:pt x="179965" y="17916"/>
                      </a:lnTo>
                      <a:lnTo>
                        <a:pt x="179885" y="18225"/>
                      </a:lnTo>
                      <a:lnTo>
                        <a:pt x="179825" y="18545"/>
                      </a:lnTo>
                      <a:lnTo>
                        <a:pt x="179765" y="18854"/>
                      </a:lnTo>
                      <a:lnTo>
                        <a:pt x="179705" y="19174"/>
                      </a:lnTo>
                      <a:lnTo>
                        <a:pt x="179665" y="19493"/>
                      </a:lnTo>
                      <a:lnTo>
                        <a:pt x="179625" y="19803"/>
                      </a:lnTo>
                      <a:lnTo>
                        <a:pt x="179595" y="20123"/>
                      </a:lnTo>
                      <a:lnTo>
                        <a:pt x="179575" y="20442"/>
                      </a:lnTo>
                      <a:lnTo>
                        <a:pt x="179565" y="20772"/>
                      </a:lnTo>
                      <a:lnTo>
                        <a:pt x="179565" y="21091"/>
                      </a:lnTo>
                      <a:lnTo>
                        <a:pt x="179565" y="21411"/>
                      </a:lnTo>
                      <a:lnTo>
                        <a:pt x="179575" y="21970"/>
                      </a:lnTo>
                      <a:lnTo>
                        <a:pt x="179615" y="22529"/>
                      </a:lnTo>
                      <a:lnTo>
                        <a:pt x="179665" y="23098"/>
                      </a:lnTo>
                      <a:lnTo>
                        <a:pt x="179735" y="23668"/>
                      </a:lnTo>
                      <a:lnTo>
                        <a:pt x="179825" y="24247"/>
                      </a:lnTo>
                      <a:lnTo>
                        <a:pt x="179925" y="24816"/>
                      </a:lnTo>
                      <a:lnTo>
                        <a:pt x="180055" y="25395"/>
                      </a:lnTo>
                      <a:lnTo>
                        <a:pt x="180195" y="25975"/>
                      </a:lnTo>
                      <a:lnTo>
                        <a:pt x="180374" y="26464"/>
                      </a:lnTo>
                      <a:lnTo>
                        <a:pt x="180474" y="26704"/>
                      </a:lnTo>
                      <a:lnTo>
                        <a:pt x="180584" y="26943"/>
                      </a:lnTo>
                      <a:lnTo>
                        <a:pt x="180694" y="27183"/>
                      </a:lnTo>
                      <a:lnTo>
                        <a:pt x="180814" y="27423"/>
                      </a:lnTo>
                      <a:lnTo>
                        <a:pt x="180934" y="27652"/>
                      </a:lnTo>
                      <a:lnTo>
                        <a:pt x="181063" y="27882"/>
                      </a:lnTo>
                      <a:lnTo>
                        <a:pt x="181193" y="28102"/>
                      </a:lnTo>
                      <a:lnTo>
                        <a:pt x="181333" y="28331"/>
                      </a:lnTo>
                      <a:lnTo>
                        <a:pt x="181483" y="28551"/>
                      </a:lnTo>
                      <a:lnTo>
                        <a:pt x="181633" y="28761"/>
                      </a:lnTo>
                      <a:lnTo>
                        <a:pt x="181792" y="28970"/>
                      </a:lnTo>
                      <a:lnTo>
                        <a:pt x="181962" y="29180"/>
                      </a:lnTo>
                      <a:lnTo>
                        <a:pt x="182132" y="29380"/>
                      </a:lnTo>
                      <a:lnTo>
                        <a:pt x="182312" y="29570"/>
                      </a:lnTo>
                      <a:lnTo>
                        <a:pt x="182501" y="29759"/>
                      </a:lnTo>
                      <a:lnTo>
                        <a:pt x="182701" y="29949"/>
                      </a:lnTo>
                      <a:lnTo>
                        <a:pt x="182901" y="30129"/>
                      </a:lnTo>
                      <a:lnTo>
                        <a:pt x="183111" y="30299"/>
                      </a:lnTo>
                      <a:lnTo>
                        <a:pt x="183320" y="30468"/>
                      </a:lnTo>
                      <a:lnTo>
                        <a:pt x="183540" y="30628"/>
                      </a:lnTo>
                      <a:lnTo>
                        <a:pt x="183760" y="30788"/>
                      </a:lnTo>
                      <a:lnTo>
                        <a:pt x="183979" y="30938"/>
                      </a:lnTo>
                      <a:lnTo>
                        <a:pt x="184209" y="31078"/>
                      </a:lnTo>
                      <a:lnTo>
                        <a:pt x="184439" y="31217"/>
                      </a:lnTo>
                      <a:lnTo>
                        <a:pt x="184669" y="31347"/>
                      </a:lnTo>
                      <a:lnTo>
                        <a:pt x="184908" y="31477"/>
                      </a:lnTo>
                      <a:lnTo>
                        <a:pt x="185148" y="31597"/>
                      </a:lnTo>
                      <a:lnTo>
                        <a:pt x="185398" y="31707"/>
                      </a:lnTo>
                      <a:lnTo>
                        <a:pt x="185647" y="31817"/>
                      </a:lnTo>
                      <a:lnTo>
                        <a:pt x="185907" y="31916"/>
                      </a:lnTo>
                      <a:lnTo>
                        <a:pt x="186216" y="32026"/>
                      </a:lnTo>
                      <a:lnTo>
                        <a:pt x="186526" y="32136"/>
                      </a:lnTo>
                      <a:lnTo>
                        <a:pt x="186846" y="32226"/>
                      </a:lnTo>
                      <a:lnTo>
                        <a:pt x="187155" y="32316"/>
                      </a:lnTo>
                      <a:lnTo>
                        <a:pt x="187475" y="32396"/>
                      </a:lnTo>
                      <a:lnTo>
                        <a:pt x="187794" y="32476"/>
                      </a:lnTo>
                      <a:lnTo>
                        <a:pt x="188114" y="32536"/>
                      </a:lnTo>
                      <a:lnTo>
                        <a:pt x="188433" y="32595"/>
                      </a:lnTo>
                      <a:lnTo>
                        <a:pt x="188753" y="32645"/>
                      </a:lnTo>
                      <a:lnTo>
                        <a:pt x="189073" y="32685"/>
                      </a:lnTo>
                      <a:lnTo>
                        <a:pt x="189402" y="32725"/>
                      </a:lnTo>
                      <a:lnTo>
                        <a:pt x="189722" y="32745"/>
                      </a:lnTo>
                      <a:lnTo>
                        <a:pt x="190051" y="32765"/>
                      </a:lnTo>
                      <a:lnTo>
                        <a:pt x="190381" y="32775"/>
                      </a:lnTo>
                      <a:lnTo>
                        <a:pt x="190710" y="32775"/>
                      </a:lnTo>
                      <a:lnTo>
                        <a:pt x="191040" y="32765"/>
                      </a:lnTo>
                      <a:lnTo>
                        <a:pt x="191639" y="32755"/>
                      </a:lnTo>
                      <a:lnTo>
                        <a:pt x="192238" y="32735"/>
                      </a:lnTo>
                      <a:lnTo>
                        <a:pt x="192817" y="32695"/>
                      </a:lnTo>
                      <a:lnTo>
                        <a:pt x="193387" y="32655"/>
                      </a:lnTo>
                      <a:lnTo>
                        <a:pt x="194505" y="32486"/>
                      </a:lnTo>
                      <a:lnTo>
                        <a:pt x="195554" y="32316"/>
                      </a:lnTo>
                      <a:lnTo>
                        <a:pt x="195783" y="32286"/>
                      </a:lnTo>
                      <a:lnTo>
                        <a:pt x="196023" y="32246"/>
                      </a:lnTo>
                      <a:lnTo>
                        <a:pt x="196253" y="32206"/>
                      </a:lnTo>
                      <a:lnTo>
                        <a:pt x="196492" y="32156"/>
                      </a:lnTo>
                      <a:lnTo>
                        <a:pt x="196962" y="32036"/>
                      </a:lnTo>
                      <a:lnTo>
                        <a:pt x="197431" y="31916"/>
                      </a:lnTo>
                      <a:lnTo>
                        <a:pt x="197781" y="31787"/>
                      </a:lnTo>
                      <a:lnTo>
                        <a:pt x="198110" y="31677"/>
                      </a:lnTo>
                      <a:lnTo>
                        <a:pt x="198280" y="31617"/>
                      </a:lnTo>
                      <a:lnTo>
                        <a:pt x="198440" y="31547"/>
                      </a:lnTo>
                      <a:lnTo>
                        <a:pt x="198600" y="31477"/>
                      </a:lnTo>
                      <a:lnTo>
                        <a:pt x="198749" y="31397"/>
                      </a:lnTo>
                      <a:lnTo>
                        <a:pt x="197890" y="26374"/>
                      </a:lnTo>
                      <a:lnTo>
                        <a:pt x="197571" y="26524"/>
                      </a:lnTo>
                      <a:lnTo>
                        <a:pt x="197241" y="26654"/>
                      </a:lnTo>
                      <a:lnTo>
                        <a:pt x="196912" y="26773"/>
                      </a:lnTo>
                      <a:lnTo>
                        <a:pt x="196572" y="26893"/>
                      </a:lnTo>
                      <a:lnTo>
                        <a:pt x="196233" y="26993"/>
                      </a:lnTo>
                      <a:lnTo>
                        <a:pt x="195893" y="27083"/>
                      </a:lnTo>
                      <a:lnTo>
                        <a:pt x="195554" y="27163"/>
                      </a:lnTo>
                      <a:lnTo>
                        <a:pt x="195204" y="27233"/>
                      </a:lnTo>
                      <a:lnTo>
                        <a:pt x="194795" y="27293"/>
                      </a:lnTo>
                      <a:lnTo>
                        <a:pt x="194385" y="27353"/>
                      </a:lnTo>
                      <a:lnTo>
                        <a:pt x="193966" y="27393"/>
                      </a:lnTo>
                      <a:lnTo>
                        <a:pt x="193556" y="27443"/>
                      </a:lnTo>
                      <a:lnTo>
                        <a:pt x="193137" y="27473"/>
                      </a:lnTo>
                      <a:lnTo>
                        <a:pt x="192718" y="27492"/>
                      </a:lnTo>
                      <a:lnTo>
                        <a:pt x="192308" y="27512"/>
                      </a:lnTo>
                      <a:lnTo>
                        <a:pt x="191899" y="27512"/>
                      </a:lnTo>
                      <a:lnTo>
                        <a:pt x="191619" y="27522"/>
                      </a:lnTo>
                      <a:lnTo>
                        <a:pt x="191339" y="27512"/>
                      </a:lnTo>
                      <a:lnTo>
                        <a:pt x="191060" y="27502"/>
                      </a:lnTo>
                      <a:lnTo>
                        <a:pt x="190790" y="27473"/>
                      </a:lnTo>
                      <a:lnTo>
                        <a:pt x="190511" y="27443"/>
                      </a:lnTo>
                      <a:lnTo>
                        <a:pt x="190241" y="27393"/>
                      </a:lnTo>
                      <a:lnTo>
                        <a:pt x="189971" y="27333"/>
                      </a:lnTo>
                      <a:lnTo>
                        <a:pt x="189702" y="27263"/>
                      </a:lnTo>
                      <a:lnTo>
                        <a:pt x="189432" y="27193"/>
                      </a:lnTo>
                      <a:lnTo>
                        <a:pt x="189172" y="27103"/>
                      </a:lnTo>
                      <a:lnTo>
                        <a:pt x="188913" y="27003"/>
                      </a:lnTo>
                      <a:lnTo>
                        <a:pt x="188653" y="26903"/>
                      </a:lnTo>
                      <a:lnTo>
                        <a:pt x="188403" y="26783"/>
                      </a:lnTo>
                      <a:lnTo>
                        <a:pt x="188154" y="26654"/>
                      </a:lnTo>
                      <a:lnTo>
                        <a:pt x="187914" y="26524"/>
                      </a:lnTo>
                      <a:lnTo>
                        <a:pt x="187674" y="26374"/>
                      </a:lnTo>
                      <a:lnTo>
                        <a:pt x="187485" y="26244"/>
                      </a:lnTo>
                      <a:lnTo>
                        <a:pt x="187305" y="26094"/>
                      </a:lnTo>
                      <a:lnTo>
                        <a:pt x="187135" y="25945"/>
                      </a:lnTo>
                      <a:lnTo>
                        <a:pt x="186975" y="25785"/>
                      </a:lnTo>
                      <a:lnTo>
                        <a:pt x="186836" y="25615"/>
                      </a:lnTo>
                      <a:lnTo>
                        <a:pt x="186696" y="25435"/>
                      </a:lnTo>
                      <a:lnTo>
                        <a:pt x="186566" y="25246"/>
                      </a:lnTo>
                      <a:lnTo>
                        <a:pt x="186446" y="25056"/>
                      </a:lnTo>
                      <a:lnTo>
                        <a:pt x="186336" y="24856"/>
                      </a:lnTo>
                      <a:lnTo>
                        <a:pt x="186246" y="24656"/>
                      </a:lnTo>
                      <a:lnTo>
                        <a:pt x="186156" y="24447"/>
                      </a:lnTo>
                      <a:lnTo>
                        <a:pt x="186087" y="24227"/>
                      </a:lnTo>
                      <a:lnTo>
                        <a:pt x="186027" y="24017"/>
                      </a:lnTo>
                      <a:lnTo>
                        <a:pt x="185967" y="23798"/>
                      </a:lnTo>
                      <a:lnTo>
                        <a:pt x="185937" y="23578"/>
                      </a:lnTo>
                      <a:lnTo>
                        <a:pt x="185907" y="23348"/>
                      </a:lnTo>
                      <a:lnTo>
                        <a:pt x="199828" y="23348"/>
                      </a:lnTo>
                      <a:lnTo>
                        <a:pt x="199838" y="23088"/>
                      </a:lnTo>
                      <a:lnTo>
                        <a:pt x="199858" y="22819"/>
                      </a:lnTo>
                      <a:lnTo>
                        <a:pt x="199878" y="22529"/>
                      </a:lnTo>
                      <a:lnTo>
                        <a:pt x="199888" y="22210"/>
                      </a:lnTo>
                      <a:lnTo>
                        <a:pt x="199918" y="21880"/>
                      </a:lnTo>
                      <a:lnTo>
                        <a:pt x="199938" y="21571"/>
                      </a:lnTo>
                      <a:lnTo>
                        <a:pt x="199948" y="21281"/>
                      </a:lnTo>
                      <a:lnTo>
                        <a:pt x="199948" y="21011"/>
                      </a:lnTo>
                      <a:lnTo>
                        <a:pt x="199938" y="20332"/>
                      </a:lnTo>
                      <a:lnTo>
                        <a:pt x="199908" y="19683"/>
                      </a:lnTo>
                      <a:lnTo>
                        <a:pt x="199848" y="19044"/>
                      </a:lnTo>
                      <a:lnTo>
                        <a:pt x="199778" y="18435"/>
                      </a:lnTo>
                      <a:lnTo>
                        <a:pt x="199728" y="18135"/>
                      </a:lnTo>
                      <a:lnTo>
                        <a:pt x="199678" y="17836"/>
                      </a:lnTo>
                      <a:lnTo>
                        <a:pt x="199628" y="17546"/>
                      </a:lnTo>
                      <a:lnTo>
                        <a:pt x="199568" y="17266"/>
                      </a:lnTo>
                      <a:lnTo>
                        <a:pt x="199498" y="16987"/>
                      </a:lnTo>
                      <a:lnTo>
                        <a:pt x="199428" y="16707"/>
                      </a:lnTo>
                      <a:lnTo>
                        <a:pt x="199349" y="16448"/>
                      </a:lnTo>
                      <a:lnTo>
                        <a:pt x="199269" y="16178"/>
                      </a:lnTo>
                      <a:lnTo>
                        <a:pt x="199179" y="15918"/>
                      </a:lnTo>
                      <a:lnTo>
                        <a:pt x="199089" y="15669"/>
                      </a:lnTo>
                      <a:lnTo>
                        <a:pt x="198989" y="15419"/>
                      </a:lnTo>
                      <a:lnTo>
                        <a:pt x="198889" y="15179"/>
                      </a:lnTo>
                      <a:lnTo>
                        <a:pt x="198779" y="14940"/>
                      </a:lnTo>
                      <a:lnTo>
                        <a:pt x="198669" y="14710"/>
                      </a:lnTo>
                      <a:lnTo>
                        <a:pt x="198550" y="14480"/>
                      </a:lnTo>
                      <a:lnTo>
                        <a:pt x="198430" y="14261"/>
                      </a:lnTo>
                      <a:lnTo>
                        <a:pt x="198300" y="14041"/>
                      </a:lnTo>
                      <a:lnTo>
                        <a:pt x="198170" y="13831"/>
                      </a:lnTo>
                      <a:lnTo>
                        <a:pt x="198030" y="13621"/>
                      </a:lnTo>
                      <a:lnTo>
                        <a:pt x="197890" y="13422"/>
                      </a:lnTo>
                      <a:lnTo>
                        <a:pt x="197741" y="13232"/>
                      </a:lnTo>
                      <a:lnTo>
                        <a:pt x="197581" y="13042"/>
                      </a:lnTo>
                      <a:lnTo>
                        <a:pt x="197431" y="12852"/>
                      </a:lnTo>
                      <a:lnTo>
                        <a:pt x="197261" y="12673"/>
                      </a:lnTo>
                      <a:lnTo>
                        <a:pt x="197092" y="12503"/>
                      </a:lnTo>
                      <a:lnTo>
                        <a:pt x="196922" y="12333"/>
                      </a:lnTo>
                      <a:lnTo>
                        <a:pt x="196752" y="12173"/>
                      </a:lnTo>
                      <a:lnTo>
                        <a:pt x="196572" y="12014"/>
                      </a:lnTo>
                      <a:lnTo>
                        <a:pt x="196383" y="11864"/>
                      </a:lnTo>
                      <a:lnTo>
                        <a:pt x="196193" y="11714"/>
                      </a:lnTo>
                      <a:lnTo>
                        <a:pt x="196003" y="11574"/>
                      </a:lnTo>
                      <a:lnTo>
                        <a:pt x="195813" y="11434"/>
                      </a:lnTo>
                      <a:lnTo>
                        <a:pt x="195614" y="11305"/>
                      </a:lnTo>
                      <a:lnTo>
                        <a:pt x="195404" y="11175"/>
                      </a:lnTo>
                      <a:lnTo>
                        <a:pt x="195194" y="11055"/>
                      </a:lnTo>
                      <a:lnTo>
                        <a:pt x="194984" y="10945"/>
                      </a:lnTo>
                      <a:lnTo>
                        <a:pt x="194775" y="10835"/>
                      </a:lnTo>
                      <a:lnTo>
                        <a:pt x="194555" y="10735"/>
                      </a:lnTo>
                      <a:lnTo>
                        <a:pt x="194325" y="10636"/>
                      </a:lnTo>
                      <a:lnTo>
                        <a:pt x="194106" y="10546"/>
                      </a:lnTo>
                      <a:lnTo>
                        <a:pt x="193876" y="10456"/>
                      </a:lnTo>
                      <a:lnTo>
                        <a:pt x="193636" y="10376"/>
                      </a:lnTo>
                      <a:lnTo>
                        <a:pt x="193397" y="10296"/>
                      </a:lnTo>
                      <a:lnTo>
                        <a:pt x="193157" y="10226"/>
                      </a:lnTo>
                      <a:lnTo>
                        <a:pt x="192907" y="10166"/>
                      </a:lnTo>
                      <a:lnTo>
                        <a:pt x="192658" y="10106"/>
                      </a:lnTo>
                      <a:lnTo>
                        <a:pt x="192408" y="10046"/>
                      </a:lnTo>
                      <a:lnTo>
                        <a:pt x="192148" y="10006"/>
                      </a:lnTo>
                      <a:lnTo>
                        <a:pt x="191889" y="9956"/>
                      </a:lnTo>
                      <a:lnTo>
                        <a:pt x="191629" y="9926"/>
                      </a:lnTo>
                      <a:lnTo>
                        <a:pt x="191359" y="9897"/>
                      </a:lnTo>
                      <a:lnTo>
                        <a:pt x="191080" y="9867"/>
                      </a:lnTo>
                      <a:lnTo>
                        <a:pt x="190531" y="9837"/>
                      </a:lnTo>
                      <a:lnTo>
                        <a:pt x="189961" y="9827"/>
                      </a:lnTo>
                      <a:close/>
                      <a:moveTo>
                        <a:pt x="212071" y="9827"/>
                      </a:moveTo>
                      <a:lnTo>
                        <a:pt x="211602" y="9847"/>
                      </a:lnTo>
                      <a:lnTo>
                        <a:pt x="211142" y="9887"/>
                      </a:lnTo>
                      <a:lnTo>
                        <a:pt x="210693" y="9926"/>
                      </a:lnTo>
                      <a:lnTo>
                        <a:pt x="210264" y="9986"/>
                      </a:lnTo>
                      <a:lnTo>
                        <a:pt x="209844" y="10066"/>
                      </a:lnTo>
                      <a:lnTo>
                        <a:pt x="209435" y="10156"/>
                      </a:lnTo>
                      <a:lnTo>
                        <a:pt x="209045" y="10256"/>
                      </a:lnTo>
                      <a:lnTo>
                        <a:pt x="208666" y="10376"/>
                      </a:lnTo>
                      <a:lnTo>
                        <a:pt x="208296" y="10506"/>
                      </a:lnTo>
                      <a:lnTo>
                        <a:pt x="207937" y="10646"/>
                      </a:lnTo>
                      <a:lnTo>
                        <a:pt x="207587" y="10805"/>
                      </a:lnTo>
                      <a:lnTo>
                        <a:pt x="207258" y="10985"/>
                      </a:lnTo>
                      <a:lnTo>
                        <a:pt x="206938" y="11175"/>
                      </a:lnTo>
                      <a:lnTo>
                        <a:pt x="206639" y="11375"/>
                      </a:lnTo>
                      <a:lnTo>
                        <a:pt x="206339" y="11594"/>
                      </a:lnTo>
                      <a:lnTo>
                        <a:pt x="206069" y="11814"/>
                      </a:lnTo>
                      <a:lnTo>
                        <a:pt x="205810" y="12054"/>
                      </a:lnTo>
                      <a:lnTo>
                        <a:pt x="205570" y="12303"/>
                      </a:lnTo>
                      <a:lnTo>
                        <a:pt x="205350" y="12563"/>
                      </a:lnTo>
                      <a:lnTo>
                        <a:pt x="205141" y="12843"/>
                      </a:lnTo>
                      <a:lnTo>
                        <a:pt x="204951" y="13132"/>
                      </a:lnTo>
                      <a:lnTo>
                        <a:pt x="204771" y="13432"/>
                      </a:lnTo>
                      <a:lnTo>
                        <a:pt x="204621" y="13741"/>
                      </a:lnTo>
                      <a:lnTo>
                        <a:pt x="204481" y="14061"/>
                      </a:lnTo>
                      <a:lnTo>
                        <a:pt x="204362" y="14380"/>
                      </a:lnTo>
                      <a:lnTo>
                        <a:pt x="204262" y="14710"/>
                      </a:lnTo>
                      <a:lnTo>
                        <a:pt x="204182" y="15049"/>
                      </a:lnTo>
                      <a:lnTo>
                        <a:pt x="204122" y="15389"/>
                      </a:lnTo>
                      <a:lnTo>
                        <a:pt x="204072" y="15739"/>
                      </a:lnTo>
                      <a:lnTo>
                        <a:pt x="204052" y="16088"/>
                      </a:lnTo>
                      <a:lnTo>
                        <a:pt x="204052" y="16448"/>
                      </a:lnTo>
                      <a:lnTo>
                        <a:pt x="204062" y="16787"/>
                      </a:lnTo>
                      <a:lnTo>
                        <a:pt x="204082" y="17127"/>
                      </a:lnTo>
                      <a:lnTo>
                        <a:pt x="204112" y="17466"/>
                      </a:lnTo>
                      <a:lnTo>
                        <a:pt x="204152" y="17806"/>
                      </a:lnTo>
                      <a:lnTo>
                        <a:pt x="204222" y="18145"/>
                      </a:lnTo>
                      <a:lnTo>
                        <a:pt x="204292" y="18475"/>
                      </a:lnTo>
                      <a:lnTo>
                        <a:pt x="204392" y="18804"/>
                      </a:lnTo>
                      <a:lnTo>
                        <a:pt x="204511" y="19124"/>
                      </a:lnTo>
                      <a:lnTo>
                        <a:pt x="204621" y="19404"/>
                      </a:lnTo>
                      <a:lnTo>
                        <a:pt x="204751" y="19663"/>
                      </a:lnTo>
                      <a:lnTo>
                        <a:pt x="204881" y="19913"/>
                      </a:lnTo>
                      <a:lnTo>
                        <a:pt x="205031" y="20162"/>
                      </a:lnTo>
                      <a:lnTo>
                        <a:pt x="205191" y="20402"/>
                      </a:lnTo>
                      <a:lnTo>
                        <a:pt x="205370" y="20632"/>
                      </a:lnTo>
                      <a:lnTo>
                        <a:pt x="205560" y="20852"/>
                      </a:lnTo>
                      <a:lnTo>
                        <a:pt x="205770" y="21071"/>
                      </a:lnTo>
                      <a:lnTo>
                        <a:pt x="205999" y="21271"/>
                      </a:lnTo>
                      <a:lnTo>
                        <a:pt x="206239" y="21471"/>
                      </a:lnTo>
                      <a:lnTo>
                        <a:pt x="206479" y="21660"/>
                      </a:lnTo>
                      <a:lnTo>
                        <a:pt x="206728" y="21840"/>
                      </a:lnTo>
                      <a:lnTo>
                        <a:pt x="206978" y="22000"/>
                      </a:lnTo>
                      <a:lnTo>
                        <a:pt x="207228" y="22160"/>
                      </a:lnTo>
                      <a:lnTo>
                        <a:pt x="207497" y="22300"/>
                      </a:lnTo>
                      <a:lnTo>
                        <a:pt x="207767" y="22439"/>
                      </a:lnTo>
                      <a:lnTo>
                        <a:pt x="208376" y="22739"/>
                      </a:lnTo>
                      <a:lnTo>
                        <a:pt x="209015" y="23029"/>
                      </a:lnTo>
                      <a:lnTo>
                        <a:pt x="209345" y="23168"/>
                      </a:lnTo>
                      <a:lnTo>
                        <a:pt x="209684" y="23308"/>
                      </a:lnTo>
                      <a:lnTo>
                        <a:pt x="210034" y="23448"/>
                      </a:lnTo>
                      <a:lnTo>
                        <a:pt x="210393" y="23578"/>
                      </a:lnTo>
                      <a:lnTo>
                        <a:pt x="210753" y="23698"/>
                      </a:lnTo>
                      <a:lnTo>
                        <a:pt x="211122" y="23827"/>
                      </a:lnTo>
                      <a:lnTo>
                        <a:pt x="211482" y="23967"/>
                      </a:lnTo>
                      <a:lnTo>
                        <a:pt x="211831" y="24117"/>
                      </a:lnTo>
                      <a:lnTo>
                        <a:pt x="212181" y="24287"/>
                      </a:lnTo>
                      <a:lnTo>
                        <a:pt x="212531" y="24457"/>
                      </a:lnTo>
                      <a:lnTo>
                        <a:pt x="212860" y="24646"/>
                      </a:lnTo>
                      <a:lnTo>
                        <a:pt x="213190" y="24836"/>
                      </a:lnTo>
                      <a:lnTo>
                        <a:pt x="213279" y="24866"/>
                      </a:lnTo>
                      <a:lnTo>
                        <a:pt x="213369" y="24916"/>
                      </a:lnTo>
                      <a:lnTo>
                        <a:pt x="213459" y="24966"/>
                      </a:lnTo>
                      <a:lnTo>
                        <a:pt x="213539" y="25026"/>
                      </a:lnTo>
                      <a:lnTo>
                        <a:pt x="213619" y="25086"/>
                      </a:lnTo>
                      <a:lnTo>
                        <a:pt x="213689" y="25156"/>
                      </a:lnTo>
                      <a:lnTo>
                        <a:pt x="213759" y="25236"/>
                      </a:lnTo>
                      <a:lnTo>
                        <a:pt x="213819" y="25315"/>
                      </a:lnTo>
                      <a:lnTo>
                        <a:pt x="213869" y="25395"/>
                      </a:lnTo>
                      <a:lnTo>
                        <a:pt x="213919" y="25485"/>
                      </a:lnTo>
                      <a:lnTo>
                        <a:pt x="213969" y="25575"/>
                      </a:lnTo>
                      <a:lnTo>
                        <a:pt x="214008" y="25675"/>
                      </a:lnTo>
                      <a:lnTo>
                        <a:pt x="214038" y="25775"/>
                      </a:lnTo>
                      <a:lnTo>
                        <a:pt x="214068" y="25875"/>
                      </a:lnTo>
                      <a:lnTo>
                        <a:pt x="214088" y="25985"/>
                      </a:lnTo>
                      <a:lnTo>
                        <a:pt x="214098" y="26094"/>
                      </a:lnTo>
                      <a:lnTo>
                        <a:pt x="214108" y="26184"/>
                      </a:lnTo>
                      <a:lnTo>
                        <a:pt x="214108" y="26284"/>
                      </a:lnTo>
                      <a:lnTo>
                        <a:pt x="214098" y="26374"/>
                      </a:lnTo>
                      <a:lnTo>
                        <a:pt x="214078" y="26474"/>
                      </a:lnTo>
                      <a:lnTo>
                        <a:pt x="214058" y="26564"/>
                      </a:lnTo>
                      <a:lnTo>
                        <a:pt x="214028" y="26654"/>
                      </a:lnTo>
                      <a:lnTo>
                        <a:pt x="213999" y="26743"/>
                      </a:lnTo>
                      <a:lnTo>
                        <a:pt x="213949" y="26823"/>
                      </a:lnTo>
                      <a:lnTo>
                        <a:pt x="213899" y="26903"/>
                      </a:lnTo>
                      <a:lnTo>
                        <a:pt x="213849" y="26983"/>
                      </a:lnTo>
                      <a:lnTo>
                        <a:pt x="213789" y="27053"/>
                      </a:lnTo>
                      <a:lnTo>
                        <a:pt x="213729" y="27123"/>
                      </a:lnTo>
                      <a:lnTo>
                        <a:pt x="213659" y="27193"/>
                      </a:lnTo>
                      <a:lnTo>
                        <a:pt x="213579" y="27243"/>
                      </a:lnTo>
                      <a:lnTo>
                        <a:pt x="213499" y="27303"/>
                      </a:lnTo>
                      <a:lnTo>
                        <a:pt x="213419" y="27343"/>
                      </a:lnTo>
                      <a:lnTo>
                        <a:pt x="213130" y="27443"/>
                      </a:lnTo>
                      <a:lnTo>
                        <a:pt x="212840" y="27522"/>
                      </a:lnTo>
                      <a:lnTo>
                        <a:pt x="212540" y="27592"/>
                      </a:lnTo>
                      <a:lnTo>
                        <a:pt x="212241" y="27642"/>
                      </a:lnTo>
                      <a:lnTo>
                        <a:pt x="211931" y="27682"/>
                      </a:lnTo>
                      <a:lnTo>
                        <a:pt x="211632" y="27702"/>
                      </a:lnTo>
                      <a:lnTo>
                        <a:pt x="211322" y="27702"/>
                      </a:lnTo>
                      <a:lnTo>
                        <a:pt x="211023" y="27692"/>
                      </a:lnTo>
                      <a:lnTo>
                        <a:pt x="210593" y="27682"/>
                      </a:lnTo>
                      <a:lnTo>
                        <a:pt x="210174" y="27672"/>
                      </a:lnTo>
                      <a:lnTo>
                        <a:pt x="209335" y="27622"/>
                      </a:lnTo>
                      <a:lnTo>
                        <a:pt x="208496" y="27572"/>
                      </a:lnTo>
                      <a:lnTo>
                        <a:pt x="207647" y="27512"/>
                      </a:lnTo>
                      <a:lnTo>
                        <a:pt x="207248" y="27423"/>
                      </a:lnTo>
                      <a:lnTo>
                        <a:pt x="206838" y="27323"/>
                      </a:lnTo>
                      <a:lnTo>
                        <a:pt x="206439" y="27213"/>
                      </a:lnTo>
                      <a:lnTo>
                        <a:pt x="206029" y="27093"/>
                      </a:lnTo>
                      <a:lnTo>
                        <a:pt x="205630" y="26973"/>
                      </a:lnTo>
                      <a:lnTo>
                        <a:pt x="205240" y="26833"/>
                      </a:lnTo>
                      <a:lnTo>
                        <a:pt x="204841" y="26694"/>
                      </a:lnTo>
                      <a:lnTo>
                        <a:pt x="204452" y="26544"/>
                      </a:lnTo>
                      <a:lnTo>
                        <a:pt x="203433" y="31567"/>
                      </a:lnTo>
                      <a:lnTo>
                        <a:pt x="204072" y="31787"/>
                      </a:lnTo>
                      <a:lnTo>
                        <a:pt x="204721" y="31986"/>
                      </a:lnTo>
                      <a:lnTo>
                        <a:pt x="205380" y="32186"/>
                      </a:lnTo>
                      <a:lnTo>
                        <a:pt x="205710" y="32276"/>
                      </a:lnTo>
                      <a:lnTo>
                        <a:pt x="206049" y="32366"/>
                      </a:lnTo>
                      <a:lnTo>
                        <a:pt x="206649" y="32506"/>
                      </a:lnTo>
                      <a:lnTo>
                        <a:pt x="207258" y="32625"/>
                      </a:lnTo>
                      <a:lnTo>
                        <a:pt x="207857" y="32725"/>
                      </a:lnTo>
                      <a:lnTo>
                        <a:pt x="208456" y="32795"/>
                      </a:lnTo>
                      <a:lnTo>
                        <a:pt x="209065" y="32845"/>
                      </a:lnTo>
                      <a:lnTo>
                        <a:pt x="209674" y="32885"/>
                      </a:lnTo>
                      <a:lnTo>
                        <a:pt x="210284" y="32895"/>
                      </a:lnTo>
                      <a:lnTo>
                        <a:pt x="210903" y="32885"/>
                      </a:lnTo>
                      <a:lnTo>
                        <a:pt x="211452" y="32875"/>
                      </a:lnTo>
                      <a:lnTo>
                        <a:pt x="211991" y="32855"/>
                      </a:lnTo>
                      <a:lnTo>
                        <a:pt x="212501" y="32825"/>
                      </a:lnTo>
                      <a:lnTo>
                        <a:pt x="213000" y="32775"/>
                      </a:lnTo>
                      <a:lnTo>
                        <a:pt x="213489" y="32715"/>
                      </a:lnTo>
                      <a:lnTo>
                        <a:pt x="213959" y="32645"/>
                      </a:lnTo>
                      <a:lnTo>
                        <a:pt x="214408" y="32556"/>
                      </a:lnTo>
                      <a:lnTo>
                        <a:pt x="214847" y="32466"/>
                      </a:lnTo>
                      <a:lnTo>
                        <a:pt x="215267" y="32346"/>
                      </a:lnTo>
                      <a:lnTo>
                        <a:pt x="215666" y="32226"/>
                      </a:lnTo>
                      <a:lnTo>
                        <a:pt x="216056" y="32096"/>
                      </a:lnTo>
                      <a:lnTo>
                        <a:pt x="216425" y="31946"/>
                      </a:lnTo>
                      <a:lnTo>
                        <a:pt x="216785" y="31787"/>
                      </a:lnTo>
                      <a:lnTo>
                        <a:pt x="217124" y="31607"/>
                      </a:lnTo>
                      <a:lnTo>
                        <a:pt x="217444" y="31427"/>
                      </a:lnTo>
                      <a:lnTo>
                        <a:pt x="217753" y="31227"/>
                      </a:lnTo>
                      <a:lnTo>
                        <a:pt x="217903" y="31128"/>
                      </a:lnTo>
                      <a:lnTo>
                        <a:pt x="218053" y="31018"/>
                      </a:lnTo>
                      <a:lnTo>
                        <a:pt x="218203" y="30898"/>
                      </a:lnTo>
                      <a:lnTo>
                        <a:pt x="218343" y="30788"/>
                      </a:lnTo>
                      <a:lnTo>
                        <a:pt x="218472" y="30658"/>
                      </a:lnTo>
                      <a:lnTo>
                        <a:pt x="218602" y="30538"/>
                      </a:lnTo>
                      <a:lnTo>
                        <a:pt x="218732" y="30408"/>
                      </a:lnTo>
                      <a:lnTo>
                        <a:pt x="218852" y="30279"/>
                      </a:lnTo>
                      <a:lnTo>
                        <a:pt x="219082" y="29999"/>
                      </a:lnTo>
                      <a:lnTo>
                        <a:pt x="219291" y="29709"/>
                      </a:lnTo>
                      <a:lnTo>
                        <a:pt x="219481" y="29410"/>
                      </a:lnTo>
                      <a:lnTo>
                        <a:pt x="219641" y="29090"/>
                      </a:lnTo>
                      <a:lnTo>
                        <a:pt x="219791" y="28771"/>
                      </a:lnTo>
                      <a:lnTo>
                        <a:pt x="219920" y="28441"/>
                      </a:lnTo>
                      <a:lnTo>
                        <a:pt x="220020" y="28102"/>
                      </a:lnTo>
                      <a:lnTo>
                        <a:pt x="220110" y="27752"/>
                      </a:lnTo>
                      <a:lnTo>
                        <a:pt x="220170" y="27403"/>
                      </a:lnTo>
                      <a:lnTo>
                        <a:pt x="220200" y="27043"/>
                      </a:lnTo>
                      <a:lnTo>
                        <a:pt x="220220" y="26684"/>
                      </a:lnTo>
                      <a:lnTo>
                        <a:pt x="220210" y="26314"/>
                      </a:lnTo>
                      <a:lnTo>
                        <a:pt x="220200" y="26014"/>
                      </a:lnTo>
                      <a:lnTo>
                        <a:pt x="220190" y="25715"/>
                      </a:lnTo>
                      <a:lnTo>
                        <a:pt x="220160" y="25415"/>
                      </a:lnTo>
                      <a:lnTo>
                        <a:pt x="220120" y="25116"/>
                      </a:lnTo>
                      <a:lnTo>
                        <a:pt x="220080" y="24816"/>
                      </a:lnTo>
                      <a:lnTo>
                        <a:pt x="220020" y="24517"/>
                      </a:lnTo>
                      <a:lnTo>
                        <a:pt x="219950" y="24217"/>
                      </a:lnTo>
                      <a:lnTo>
                        <a:pt x="219870" y="23917"/>
                      </a:lnTo>
                      <a:lnTo>
                        <a:pt x="219781" y="23648"/>
                      </a:lnTo>
                      <a:lnTo>
                        <a:pt x="219671" y="23388"/>
                      </a:lnTo>
                      <a:lnTo>
                        <a:pt x="219561" y="23138"/>
                      </a:lnTo>
                      <a:lnTo>
                        <a:pt x="219431" y="22889"/>
                      </a:lnTo>
                      <a:lnTo>
                        <a:pt x="219291" y="22659"/>
                      </a:lnTo>
                      <a:lnTo>
                        <a:pt x="219132" y="22439"/>
                      </a:lnTo>
                      <a:lnTo>
                        <a:pt x="218972" y="22240"/>
                      </a:lnTo>
                      <a:lnTo>
                        <a:pt x="218782" y="22040"/>
                      </a:lnTo>
                      <a:lnTo>
                        <a:pt x="218562" y="21790"/>
                      </a:lnTo>
                      <a:lnTo>
                        <a:pt x="218333" y="21551"/>
                      </a:lnTo>
                      <a:lnTo>
                        <a:pt x="218093" y="21331"/>
                      </a:lnTo>
                      <a:lnTo>
                        <a:pt x="217843" y="21131"/>
                      </a:lnTo>
                      <a:lnTo>
                        <a:pt x="217574" y="20941"/>
                      </a:lnTo>
                      <a:lnTo>
                        <a:pt x="217304" y="20762"/>
                      </a:lnTo>
                      <a:lnTo>
                        <a:pt x="217024" y="20592"/>
                      </a:lnTo>
                      <a:lnTo>
                        <a:pt x="216725" y="20442"/>
                      </a:lnTo>
                      <a:lnTo>
                        <a:pt x="216335" y="20232"/>
                      </a:lnTo>
                      <a:lnTo>
                        <a:pt x="215936" y="20023"/>
                      </a:lnTo>
                      <a:lnTo>
                        <a:pt x="215526" y="19823"/>
                      </a:lnTo>
                      <a:lnTo>
                        <a:pt x="215117" y="19633"/>
                      </a:lnTo>
                      <a:lnTo>
                        <a:pt x="214698" y="19453"/>
                      </a:lnTo>
                      <a:lnTo>
                        <a:pt x="214268" y="19274"/>
                      </a:lnTo>
                      <a:lnTo>
                        <a:pt x="213849" y="19114"/>
                      </a:lnTo>
                      <a:lnTo>
                        <a:pt x="213419" y="18954"/>
                      </a:lnTo>
                      <a:lnTo>
                        <a:pt x="212930" y="18784"/>
                      </a:lnTo>
                      <a:lnTo>
                        <a:pt x="212481" y="18615"/>
                      </a:lnTo>
                      <a:lnTo>
                        <a:pt x="212091" y="18445"/>
                      </a:lnTo>
                      <a:lnTo>
                        <a:pt x="211921" y="18355"/>
                      </a:lnTo>
                      <a:lnTo>
                        <a:pt x="211762" y="18265"/>
                      </a:lnTo>
                      <a:lnTo>
                        <a:pt x="211212" y="17966"/>
                      </a:lnTo>
                      <a:lnTo>
                        <a:pt x="210983" y="17826"/>
                      </a:lnTo>
                      <a:lnTo>
                        <a:pt x="210793" y="17696"/>
                      </a:lnTo>
                      <a:lnTo>
                        <a:pt x="210633" y="17566"/>
                      </a:lnTo>
                      <a:lnTo>
                        <a:pt x="210493" y="17436"/>
                      </a:lnTo>
                      <a:lnTo>
                        <a:pt x="210433" y="17366"/>
                      </a:lnTo>
                      <a:lnTo>
                        <a:pt x="210373" y="17286"/>
                      </a:lnTo>
                      <a:lnTo>
                        <a:pt x="210324" y="17207"/>
                      </a:lnTo>
                      <a:lnTo>
                        <a:pt x="210274" y="17127"/>
                      </a:lnTo>
                      <a:lnTo>
                        <a:pt x="210234" y="16957"/>
                      </a:lnTo>
                      <a:lnTo>
                        <a:pt x="210204" y="16787"/>
                      </a:lnTo>
                      <a:lnTo>
                        <a:pt x="210174" y="16617"/>
                      </a:lnTo>
                      <a:lnTo>
                        <a:pt x="210164" y="16448"/>
                      </a:lnTo>
                      <a:lnTo>
                        <a:pt x="210174" y="16248"/>
                      </a:lnTo>
                      <a:lnTo>
                        <a:pt x="210194" y="16158"/>
                      </a:lnTo>
                      <a:lnTo>
                        <a:pt x="210214" y="16068"/>
                      </a:lnTo>
                      <a:lnTo>
                        <a:pt x="210234" y="15978"/>
                      </a:lnTo>
                      <a:lnTo>
                        <a:pt x="210264" y="15888"/>
                      </a:lnTo>
                      <a:lnTo>
                        <a:pt x="210304" y="15808"/>
                      </a:lnTo>
                      <a:lnTo>
                        <a:pt x="210343" y="15739"/>
                      </a:lnTo>
                      <a:lnTo>
                        <a:pt x="210393" y="15659"/>
                      </a:lnTo>
                      <a:lnTo>
                        <a:pt x="210443" y="15589"/>
                      </a:lnTo>
                      <a:lnTo>
                        <a:pt x="210503" y="15529"/>
                      </a:lnTo>
                      <a:lnTo>
                        <a:pt x="210573" y="15459"/>
                      </a:lnTo>
                      <a:lnTo>
                        <a:pt x="210643" y="15399"/>
                      </a:lnTo>
                      <a:lnTo>
                        <a:pt x="210723" y="15339"/>
                      </a:lnTo>
                      <a:lnTo>
                        <a:pt x="210893" y="15239"/>
                      </a:lnTo>
                      <a:lnTo>
                        <a:pt x="211082" y="15149"/>
                      </a:lnTo>
                      <a:lnTo>
                        <a:pt x="211302" y="15069"/>
                      </a:lnTo>
                      <a:lnTo>
                        <a:pt x="211542" y="15000"/>
                      </a:lnTo>
                      <a:lnTo>
                        <a:pt x="211802" y="14940"/>
                      </a:lnTo>
                      <a:lnTo>
                        <a:pt x="212081" y="14900"/>
                      </a:lnTo>
                      <a:lnTo>
                        <a:pt x="212391" y="14870"/>
                      </a:lnTo>
                      <a:lnTo>
                        <a:pt x="212720" y="14850"/>
                      </a:lnTo>
                      <a:lnTo>
                        <a:pt x="213419" y="14850"/>
                      </a:lnTo>
                      <a:lnTo>
                        <a:pt x="213769" y="14860"/>
                      </a:lnTo>
                      <a:lnTo>
                        <a:pt x="214118" y="14880"/>
                      </a:lnTo>
                      <a:lnTo>
                        <a:pt x="214468" y="14900"/>
                      </a:lnTo>
                      <a:lnTo>
                        <a:pt x="214827" y="14940"/>
                      </a:lnTo>
                      <a:lnTo>
                        <a:pt x="215177" y="14990"/>
                      </a:lnTo>
                      <a:lnTo>
                        <a:pt x="215526" y="15049"/>
                      </a:lnTo>
                      <a:lnTo>
                        <a:pt x="215876" y="15129"/>
                      </a:lnTo>
                      <a:lnTo>
                        <a:pt x="216465" y="15289"/>
                      </a:lnTo>
                      <a:lnTo>
                        <a:pt x="217044" y="15449"/>
                      </a:lnTo>
                      <a:lnTo>
                        <a:pt x="217624" y="15619"/>
                      </a:lnTo>
                      <a:lnTo>
                        <a:pt x="217913" y="15709"/>
                      </a:lnTo>
                      <a:lnTo>
                        <a:pt x="218213" y="15818"/>
                      </a:lnTo>
                      <a:lnTo>
                        <a:pt x="219291" y="10965"/>
                      </a:lnTo>
                      <a:lnTo>
                        <a:pt x="218932" y="10845"/>
                      </a:lnTo>
                      <a:lnTo>
                        <a:pt x="218572" y="10725"/>
                      </a:lnTo>
                      <a:lnTo>
                        <a:pt x="218203" y="10626"/>
                      </a:lnTo>
                      <a:lnTo>
                        <a:pt x="217843" y="10526"/>
                      </a:lnTo>
                      <a:lnTo>
                        <a:pt x="217474" y="10446"/>
                      </a:lnTo>
                      <a:lnTo>
                        <a:pt x="217114" y="10366"/>
                      </a:lnTo>
                      <a:lnTo>
                        <a:pt x="216745" y="10286"/>
                      </a:lnTo>
                      <a:lnTo>
                        <a:pt x="216385" y="10226"/>
                      </a:lnTo>
                      <a:lnTo>
                        <a:pt x="215916" y="10126"/>
                      </a:lnTo>
                      <a:lnTo>
                        <a:pt x="215437" y="10036"/>
                      </a:lnTo>
                      <a:lnTo>
                        <a:pt x="214957" y="9966"/>
                      </a:lnTo>
                      <a:lnTo>
                        <a:pt x="214468" y="9917"/>
                      </a:lnTo>
                      <a:lnTo>
                        <a:pt x="213989" y="9877"/>
                      </a:lnTo>
                      <a:lnTo>
                        <a:pt x="213509" y="9847"/>
                      </a:lnTo>
                      <a:lnTo>
                        <a:pt x="213030" y="9827"/>
                      </a:lnTo>
                      <a:close/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3028;p466">
                  <a:extLst>
                    <a:ext uri="{FF2B5EF4-FFF2-40B4-BE49-F238E27FC236}">
                      <a16:creationId xmlns:a16="http://schemas.microsoft.com/office/drawing/2014/main" id="{A6FFC6FF-D103-6143-880B-A81AF8D02E98}"/>
                    </a:ext>
                  </a:extLst>
                </p:cNvPr>
                <p:cNvSpPr/>
                <p:nvPr/>
              </p:nvSpPr>
              <p:spPr>
                <a:xfrm>
                  <a:off x="3907757" y="4959798"/>
                  <a:ext cx="29421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8" h="23070" fill="none" extrusionOk="0">
                      <a:moveTo>
                        <a:pt x="7591" y="17866"/>
                      </a:moveTo>
                      <a:lnTo>
                        <a:pt x="7591" y="17866"/>
                      </a:lnTo>
                      <a:lnTo>
                        <a:pt x="7890" y="17876"/>
                      </a:lnTo>
                      <a:lnTo>
                        <a:pt x="8200" y="17876"/>
                      </a:lnTo>
                      <a:lnTo>
                        <a:pt x="8499" y="17856"/>
                      </a:lnTo>
                      <a:lnTo>
                        <a:pt x="8809" y="17816"/>
                      </a:lnTo>
                      <a:lnTo>
                        <a:pt x="9108" y="17766"/>
                      </a:lnTo>
                      <a:lnTo>
                        <a:pt x="9408" y="17696"/>
                      </a:lnTo>
                      <a:lnTo>
                        <a:pt x="9698" y="17617"/>
                      </a:lnTo>
                      <a:lnTo>
                        <a:pt x="9987" y="17517"/>
                      </a:lnTo>
                      <a:lnTo>
                        <a:pt x="9987" y="17517"/>
                      </a:lnTo>
                      <a:lnTo>
                        <a:pt x="10067" y="17477"/>
                      </a:lnTo>
                      <a:lnTo>
                        <a:pt x="10147" y="17417"/>
                      </a:lnTo>
                      <a:lnTo>
                        <a:pt x="10227" y="17367"/>
                      </a:lnTo>
                      <a:lnTo>
                        <a:pt x="10297" y="17297"/>
                      </a:lnTo>
                      <a:lnTo>
                        <a:pt x="10357" y="17227"/>
                      </a:lnTo>
                      <a:lnTo>
                        <a:pt x="10417" y="17157"/>
                      </a:lnTo>
                      <a:lnTo>
                        <a:pt x="10467" y="17077"/>
                      </a:lnTo>
                      <a:lnTo>
                        <a:pt x="10517" y="16997"/>
                      </a:lnTo>
                      <a:lnTo>
                        <a:pt x="10567" y="16917"/>
                      </a:lnTo>
                      <a:lnTo>
                        <a:pt x="10596" y="16828"/>
                      </a:lnTo>
                      <a:lnTo>
                        <a:pt x="10626" y="16738"/>
                      </a:lnTo>
                      <a:lnTo>
                        <a:pt x="10646" y="16648"/>
                      </a:lnTo>
                      <a:lnTo>
                        <a:pt x="10666" y="16548"/>
                      </a:lnTo>
                      <a:lnTo>
                        <a:pt x="10676" y="16458"/>
                      </a:lnTo>
                      <a:lnTo>
                        <a:pt x="10676" y="16358"/>
                      </a:lnTo>
                      <a:lnTo>
                        <a:pt x="10666" y="16268"/>
                      </a:lnTo>
                      <a:lnTo>
                        <a:pt x="10666" y="16268"/>
                      </a:lnTo>
                      <a:lnTo>
                        <a:pt x="10656" y="16159"/>
                      </a:lnTo>
                      <a:lnTo>
                        <a:pt x="10636" y="16049"/>
                      </a:lnTo>
                      <a:lnTo>
                        <a:pt x="10606" y="15949"/>
                      </a:lnTo>
                      <a:lnTo>
                        <a:pt x="10576" y="15849"/>
                      </a:lnTo>
                      <a:lnTo>
                        <a:pt x="10537" y="15749"/>
                      </a:lnTo>
                      <a:lnTo>
                        <a:pt x="10487" y="15659"/>
                      </a:lnTo>
                      <a:lnTo>
                        <a:pt x="10437" y="15569"/>
                      </a:lnTo>
                      <a:lnTo>
                        <a:pt x="10387" y="15489"/>
                      </a:lnTo>
                      <a:lnTo>
                        <a:pt x="10327" y="15410"/>
                      </a:lnTo>
                      <a:lnTo>
                        <a:pt x="10257" y="15330"/>
                      </a:lnTo>
                      <a:lnTo>
                        <a:pt x="10187" y="15260"/>
                      </a:lnTo>
                      <a:lnTo>
                        <a:pt x="10107" y="15200"/>
                      </a:lnTo>
                      <a:lnTo>
                        <a:pt x="10027" y="15140"/>
                      </a:lnTo>
                      <a:lnTo>
                        <a:pt x="9937" y="15090"/>
                      </a:lnTo>
                      <a:lnTo>
                        <a:pt x="9847" y="15040"/>
                      </a:lnTo>
                      <a:lnTo>
                        <a:pt x="9758" y="15010"/>
                      </a:lnTo>
                      <a:lnTo>
                        <a:pt x="9758" y="15010"/>
                      </a:lnTo>
                      <a:lnTo>
                        <a:pt x="9428" y="14820"/>
                      </a:lnTo>
                      <a:lnTo>
                        <a:pt x="9099" y="14631"/>
                      </a:lnTo>
                      <a:lnTo>
                        <a:pt x="8749" y="14461"/>
                      </a:lnTo>
                      <a:lnTo>
                        <a:pt x="8399" y="14291"/>
                      </a:lnTo>
                      <a:lnTo>
                        <a:pt x="8050" y="14141"/>
                      </a:lnTo>
                      <a:lnTo>
                        <a:pt x="7690" y="14001"/>
                      </a:lnTo>
                      <a:lnTo>
                        <a:pt x="7321" y="13872"/>
                      </a:lnTo>
                      <a:lnTo>
                        <a:pt x="6961" y="13752"/>
                      </a:lnTo>
                      <a:lnTo>
                        <a:pt x="6961" y="13752"/>
                      </a:lnTo>
                      <a:lnTo>
                        <a:pt x="6602" y="13622"/>
                      </a:lnTo>
                      <a:lnTo>
                        <a:pt x="6252" y="13482"/>
                      </a:lnTo>
                      <a:lnTo>
                        <a:pt x="5913" y="13342"/>
                      </a:lnTo>
                      <a:lnTo>
                        <a:pt x="5583" y="13203"/>
                      </a:lnTo>
                      <a:lnTo>
                        <a:pt x="4944" y="12913"/>
                      </a:lnTo>
                      <a:lnTo>
                        <a:pt x="4335" y="12613"/>
                      </a:lnTo>
                      <a:lnTo>
                        <a:pt x="4335" y="12613"/>
                      </a:lnTo>
                      <a:lnTo>
                        <a:pt x="4065" y="12474"/>
                      </a:lnTo>
                      <a:lnTo>
                        <a:pt x="3796" y="12334"/>
                      </a:lnTo>
                      <a:lnTo>
                        <a:pt x="3546" y="12174"/>
                      </a:lnTo>
                      <a:lnTo>
                        <a:pt x="3296" y="12014"/>
                      </a:lnTo>
                      <a:lnTo>
                        <a:pt x="3047" y="11834"/>
                      </a:lnTo>
                      <a:lnTo>
                        <a:pt x="2807" y="11645"/>
                      </a:lnTo>
                      <a:lnTo>
                        <a:pt x="2567" y="11445"/>
                      </a:lnTo>
                      <a:lnTo>
                        <a:pt x="2338" y="11245"/>
                      </a:lnTo>
                      <a:lnTo>
                        <a:pt x="2338" y="11245"/>
                      </a:lnTo>
                      <a:lnTo>
                        <a:pt x="2128" y="11026"/>
                      </a:lnTo>
                      <a:lnTo>
                        <a:pt x="1938" y="10806"/>
                      </a:lnTo>
                      <a:lnTo>
                        <a:pt x="1759" y="10576"/>
                      </a:lnTo>
                      <a:lnTo>
                        <a:pt x="1599" y="10336"/>
                      </a:lnTo>
                      <a:lnTo>
                        <a:pt x="1449" y="10087"/>
                      </a:lnTo>
                      <a:lnTo>
                        <a:pt x="1319" y="9837"/>
                      </a:lnTo>
                      <a:lnTo>
                        <a:pt x="1189" y="9578"/>
                      </a:lnTo>
                      <a:lnTo>
                        <a:pt x="1079" y="9298"/>
                      </a:lnTo>
                      <a:lnTo>
                        <a:pt x="1079" y="9298"/>
                      </a:lnTo>
                      <a:lnTo>
                        <a:pt x="960" y="8978"/>
                      </a:lnTo>
                      <a:lnTo>
                        <a:pt x="860" y="8649"/>
                      </a:lnTo>
                      <a:lnTo>
                        <a:pt x="790" y="8319"/>
                      </a:lnTo>
                      <a:lnTo>
                        <a:pt x="720" y="7980"/>
                      </a:lnTo>
                      <a:lnTo>
                        <a:pt x="680" y="7640"/>
                      </a:lnTo>
                      <a:lnTo>
                        <a:pt x="650" y="7301"/>
                      </a:lnTo>
                      <a:lnTo>
                        <a:pt x="630" y="6961"/>
                      </a:lnTo>
                      <a:lnTo>
                        <a:pt x="620" y="6622"/>
                      </a:lnTo>
                      <a:lnTo>
                        <a:pt x="620" y="6622"/>
                      </a:lnTo>
                      <a:lnTo>
                        <a:pt x="620" y="6262"/>
                      </a:lnTo>
                      <a:lnTo>
                        <a:pt x="640" y="5913"/>
                      </a:lnTo>
                      <a:lnTo>
                        <a:pt x="690" y="5563"/>
                      </a:lnTo>
                      <a:lnTo>
                        <a:pt x="750" y="5223"/>
                      </a:lnTo>
                      <a:lnTo>
                        <a:pt x="830" y="4884"/>
                      </a:lnTo>
                      <a:lnTo>
                        <a:pt x="930" y="4554"/>
                      </a:lnTo>
                      <a:lnTo>
                        <a:pt x="1049" y="4235"/>
                      </a:lnTo>
                      <a:lnTo>
                        <a:pt x="1189" y="3915"/>
                      </a:lnTo>
                      <a:lnTo>
                        <a:pt x="1339" y="3606"/>
                      </a:lnTo>
                      <a:lnTo>
                        <a:pt x="1519" y="3306"/>
                      </a:lnTo>
                      <a:lnTo>
                        <a:pt x="1709" y="3017"/>
                      </a:lnTo>
                      <a:lnTo>
                        <a:pt x="1918" y="2737"/>
                      </a:lnTo>
                      <a:lnTo>
                        <a:pt x="2138" y="2477"/>
                      </a:lnTo>
                      <a:lnTo>
                        <a:pt x="2378" y="2228"/>
                      </a:lnTo>
                      <a:lnTo>
                        <a:pt x="2637" y="1988"/>
                      </a:lnTo>
                      <a:lnTo>
                        <a:pt x="2907" y="1768"/>
                      </a:lnTo>
                      <a:lnTo>
                        <a:pt x="2907" y="1768"/>
                      </a:lnTo>
                      <a:lnTo>
                        <a:pt x="3207" y="1549"/>
                      </a:lnTo>
                      <a:lnTo>
                        <a:pt x="3506" y="1349"/>
                      </a:lnTo>
                      <a:lnTo>
                        <a:pt x="3826" y="1159"/>
                      </a:lnTo>
                      <a:lnTo>
                        <a:pt x="4155" y="979"/>
                      </a:lnTo>
                      <a:lnTo>
                        <a:pt x="4505" y="820"/>
                      </a:lnTo>
                      <a:lnTo>
                        <a:pt x="4864" y="680"/>
                      </a:lnTo>
                      <a:lnTo>
                        <a:pt x="5234" y="550"/>
                      </a:lnTo>
                      <a:lnTo>
                        <a:pt x="5613" y="430"/>
                      </a:lnTo>
                      <a:lnTo>
                        <a:pt x="6003" y="330"/>
                      </a:lnTo>
                      <a:lnTo>
                        <a:pt x="6412" y="240"/>
                      </a:lnTo>
                      <a:lnTo>
                        <a:pt x="6832" y="160"/>
                      </a:lnTo>
                      <a:lnTo>
                        <a:pt x="7261" y="100"/>
                      </a:lnTo>
                      <a:lnTo>
                        <a:pt x="7710" y="61"/>
                      </a:lnTo>
                      <a:lnTo>
                        <a:pt x="8170" y="21"/>
                      </a:lnTo>
                      <a:lnTo>
                        <a:pt x="8639" y="1"/>
                      </a:lnTo>
                      <a:lnTo>
                        <a:pt x="9128" y="1"/>
                      </a:lnTo>
                      <a:lnTo>
                        <a:pt x="9128" y="1"/>
                      </a:lnTo>
                      <a:lnTo>
                        <a:pt x="9598" y="1"/>
                      </a:lnTo>
                      <a:lnTo>
                        <a:pt x="10077" y="21"/>
                      </a:lnTo>
                      <a:lnTo>
                        <a:pt x="10557" y="51"/>
                      </a:lnTo>
                      <a:lnTo>
                        <a:pt x="11036" y="91"/>
                      </a:lnTo>
                      <a:lnTo>
                        <a:pt x="11525" y="140"/>
                      </a:lnTo>
                      <a:lnTo>
                        <a:pt x="12005" y="210"/>
                      </a:lnTo>
                      <a:lnTo>
                        <a:pt x="12484" y="300"/>
                      </a:lnTo>
                      <a:lnTo>
                        <a:pt x="12953" y="400"/>
                      </a:lnTo>
                      <a:lnTo>
                        <a:pt x="12953" y="400"/>
                      </a:lnTo>
                      <a:lnTo>
                        <a:pt x="13313" y="460"/>
                      </a:lnTo>
                      <a:lnTo>
                        <a:pt x="13682" y="540"/>
                      </a:lnTo>
                      <a:lnTo>
                        <a:pt x="14042" y="620"/>
                      </a:lnTo>
                      <a:lnTo>
                        <a:pt x="14411" y="700"/>
                      </a:lnTo>
                      <a:lnTo>
                        <a:pt x="14771" y="800"/>
                      </a:lnTo>
                      <a:lnTo>
                        <a:pt x="15140" y="899"/>
                      </a:lnTo>
                      <a:lnTo>
                        <a:pt x="15500" y="1019"/>
                      </a:lnTo>
                      <a:lnTo>
                        <a:pt x="15859" y="1139"/>
                      </a:lnTo>
                      <a:lnTo>
                        <a:pt x="14781" y="5992"/>
                      </a:lnTo>
                      <a:lnTo>
                        <a:pt x="14781" y="5992"/>
                      </a:lnTo>
                      <a:lnTo>
                        <a:pt x="14481" y="5883"/>
                      </a:lnTo>
                      <a:lnTo>
                        <a:pt x="14192" y="5793"/>
                      </a:lnTo>
                      <a:lnTo>
                        <a:pt x="13612" y="5623"/>
                      </a:lnTo>
                      <a:lnTo>
                        <a:pt x="13033" y="5463"/>
                      </a:lnTo>
                      <a:lnTo>
                        <a:pt x="12444" y="5303"/>
                      </a:lnTo>
                      <a:lnTo>
                        <a:pt x="12444" y="5303"/>
                      </a:lnTo>
                      <a:lnTo>
                        <a:pt x="12094" y="5223"/>
                      </a:lnTo>
                      <a:lnTo>
                        <a:pt x="11745" y="5164"/>
                      </a:lnTo>
                      <a:lnTo>
                        <a:pt x="11395" y="5114"/>
                      </a:lnTo>
                      <a:lnTo>
                        <a:pt x="11036" y="5074"/>
                      </a:lnTo>
                      <a:lnTo>
                        <a:pt x="10686" y="5054"/>
                      </a:lnTo>
                      <a:lnTo>
                        <a:pt x="10337" y="5034"/>
                      </a:lnTo>
                      <a:lnTo>
                        <a:pt x="9987" y="5024"/>
                      </a:lnTo>
                      <a:lnTo>
                        <a:pt x="9638" y="5024"/>
                      </a:lnTo>
                      <a:lnTo>
                        <a:pt x="9638" y="5024"/>
                      </a:lnTo>
                      <a:lnTo>
                        <a:pt x="9288" y="5024"/>
                      </a:lnTo>
                      <a:lnTo>
                        <a:pt x="8959" y="5044"/>
                      </a:lnTo>
                      <a:lnTo>
                        <a:pt x="8649" y="5074"/>
                      </a:lnTo>
                      <a:lnTo>
                        <a:pt x="8370" y="5114"/>
                      </a:lnTo>
                      <a:lnTo>
                        <a:pt x="8110" y="5174"/>
                      </a:lnTo>
                      <a:lnTo>
                        <a:pt x="7870" y="5243"/>
                      </a:lnTo>
                      <a:lnTo>
                        <a:pt x="7650" y="5323"/>
                      </a:lnTo>
                      <a:lnTo>
                        <a:pt x="7461" y="5413"/>
                      </a:lnTo>
                      <a:lnTo>
                        <a:pt x="7291" y="5513"/>
                      </a:lnTo>
                      <a:lnTo>
                        <a:pt x="7211" y="5573"/>
                      </a:lnTo>
                      <a:lnTo>
                        <a:pt x="7141" y="5633"/>
                      </a:lnTo>
                      <a:lnTo>
                        <a:pt x="7071" y="5703"/>
                      </a:lnTo>
                      <a:lnTo>
                        <a:pt x="7011" y="5763"/>
                      </a:lnTo>
                      <a:lnTo>
                        <a:pt x="6961" y="5833"/>
                      </a:lnTo>
                      <a:lnTo>
                        <a:pt x="6911" y="5913"/>
                      </a:lnTo>
                      <a:lnTo>
                        <a:pt x="6872" y="5982"/>
                      </a:lnTo>
                      <a:lnTo>
                        <a:pt x="6832" y="6062"/>
                      </a:lnTo>
                      <a:lnTo>
                        <a:pt x="6802" y="6152"/>
                      </a:lnTo>
                      <a:lnTo>
                        <a:pt x="6782" y="6242"/>
                      </a:lnTo>
                      <a:lnTo>
                        <a:pt x="6762" y="6332"/>
                      </a:lnTo>
                      <a:lnTo>
                        <a:pt x="6742" y="6422"/>
                      </a:lnTo>
                      <a:lnTo>
                        <a:pt x="6732" y="6622"/>
                      </a:lnTo>
                      <a:lnTo>
                        <a:pt x="6732" y="6622"/>
                      </a:lnTo>
                      <a:lnTo>
                        <a:pt x="6742" y="6791"/>
                      </a:lnTo>
                      <a:lnTo>
                        <a:pt x="6772" y="6961"/>
                      </a:lnTo>
                      <a:lnTo>
                        <a:pt x="6802" y="7131"/>
                      </a:lnTo>
                      <a:lnTo>
                        <a:pt x="6842" y="7301"/>
                      </a:lnTo>
                      <a:lnTo>
                        <a:pt x="6842" y="7301"/>
                      </a:lnTo>
                      <a:lnTo>
                        <a:pt x="6892" y="7381"/>
                      </a:lnTo>
                      <a:lnTo>
                        <a:pt x="6941" y="7460"/>
                      </a:lnTo>
                      <a:lnTo>
                        <a:pt x="7001" y="7540"/>
                      </a:lnTo>
                      <a:lnTo>
                        <a:pt x="7061" y="7610"/>
                      </a:lnTo>
                      <a:lnTo>
                        <a:pt x="7201" y="7740"/>
                      </a:lnTo>
                      <a:lnTo>
                        <a:pt x="7361" y="7870"/>
                      </a:lnTo>
                      <a:lnTo>
                        <a:pt x="7361" y="7870"/>
                      </a:lnTo>
                      <a:lnTo>
                        <a:pt x="7551" y="8000"/>
                      </a:lnTo>
                      <a:lnTo>
                        <a:pt x="7780" y="8140"/>
                      </a:lnTo>
                      <a:lnTo>
                        <a:pt x="8330" y="8439"/>
                      </a:lnTo>
                      <a:lnTo>
                        <a:pt x="8330" y="8439"/>
                      </a:lnTo>
                      <a:lnTo>
                        <a:pt x="8489" y="8529"/>
                      </a:lnTo>
                      <a:lnTo>
                        <a:pt x="8659" y="8619"/>
                      </a:lnTo>
                      <a:lnTo>
                        <a:pt x="9049" y="8789"/>
                      </a:lnTo>
                      <a:lnTo>
                        <a:pt x="9498" y="8958"/>
                      </a:lnTo>
                      <a:lnTo>
                        <a:pt x="9987" y="9128"/>
                      </a:lnTo>
                      <a:lnTo>
                        <a:pt x="9987" y="9128"/>
                      </a:lnTo>
                      <a:lnTo>
                        <a:pt x="10417" y="9288"/>
                      </a:lnTo>
                      <a:lnTo>
                        <a:pt x="10836" y="9448"/>
                      </a:lnTo>
                      <a:lnTo>
                        <a:pt x="11266" y="9627"/>
                      </a:lnTo>
                      <a:lnTo>
                        <a:pt x="11685" y="9807"/>
                      </a:lnTo>
                      <a:lnTo>
                        <a:pt x="12094" y="9997"/>
                      </a:lnTo>
                      <a:lnTo>
                        <a:pt x="12504" y="10197"/>
                      </a:lnTo>
                      <a:lnTo>
                        <a:pt x="12903" y="10406"/>
                      </a:lnTo>
                      <a:lnTo>
                        <a:pt x="13293" y="10616"/>
                      </a:lnTo>
                      <a:lnTo>
                        <a:pt x="13293" y="10616"/>
                      </a:lnTo>
                      <a:lnTo>
                        <a:pt x="13592" y="10766"/>
                      </a:lnTo>
                      <a:lnTo>
                        <a:pt x="13872" y="10936"/>
                      </a:lnTo>
                      <a:lnTo>
                        <a:pt x="14142" y="11115"/>
                      </a:lnTo>
                      <a:lnTo>
                        <a:pt x="14411" y="11305"/>
                      </a:lnTo>
                      <a:lnTo>
                        <a:pt x="14661" y="11505"/>
                      </a:lnTo>
                      <a:lnTo>
                        <a:pt x="14901" y="11725"/>
                      </a:lnTo>
                      <a:lnTo>
                        <a:pt x="15130" y="11964"/>
                      </a:lnTo>
                      <a:lnTo>
                        <a:pt x="15350" y="12214"/>
                      </a:lnTo>
                      <a:lnTo>
                        <a:pt x="15350" y="12214"/>
                      </a:lnTo>
                      <a:lnTo>
                        <a:pt x="15540" y="12414"/>
                      </a:lnTo>
                      <a:lnTo>
                        <a:pt x="15700" y="12613"/>
                      </a:lnTo>
                      <a:lnTo>
                        <a:pt x="15859" y="12833"/>
                      </a:lnTo>
                      <a:lnTo>
                        <a:pt x="15999" y="13063"/>
                      </a:lnTo>
                      <a:lnTo>
                        <a:pt x="16129" y="13312"/>
                      </a:lnTo>
                      <a:lnTo>
                        <a:pt x="16239" y="13562"/>
                      </a:lnTo>
                      <a:lnTo>
                        <a:pt x="16349" y="13822"/>
                      </a:lnTo>
                      <a:lnTo>
                        <a:pt x="16438" y="14091"/>
                      </a:lnTo>
                      <a:lnTo>
                        <a:pt x="16438" y="14091"/>
                      </a:lnTo>
                      <a:lnTo>
                        <a:pt x="16518" y="14391"/>
                      </a:lnTo>
                      <a:lnTo>
                        <a:pt x="16588" y="14691"/>
                      </a:lnTo>
                      <a:lnTo>
                        <a:pt x="16648" y="14990"/>
                      </a:lnTo>
                      <a:lnTo>
                        <a:pt x="16688" y="15290"/>
                      </a:lnTo>
                      <a:lnTo>
                        <a:pt x="16728" y="15589"/>
                      </a:lnTo>
                      <a:lnTo>
                        <a:pt x="16758" y="15889"/>
                      </a:lnTo>
                      <a:lnTo>
                        <a:pt x="16768" y="16188"/>
                      </a:lnTo>
                      <a:lnTo>
                        <a:pt x="16778" y="16488"/>
                      </a:lnTo>
                      <a:lnTo>
                        <a:pt x="16778" y="16488"/>
                      </a:lnTo>
                      <a:lnTo>
                        <a:pt x="16788" y="16858"/>
                      </a:lnTo>
                      <a:lnTo>
                        <a:pt x="16768" y="17217"/>
                      </a:lnTo>
                      <a:lnTo>
                        <a:pt x="16738" y="17577"/>
                      </a:lnTo>
                      <a:lnTo>
                        <a:pt x="16678" y="17926"/>
                      </a:lnTo>
                      <a:lnTo>
                        <a:pt x="16588" y="18276"/>
                      </a:lnTo>
                      <a:lnTo>
                        <a:pt x="16488" y="18615"/>
                      </a:lnTo>
                      <a:lnTo>
                        <a:pt x="16359" y="18945"/>
                      </a:lnTo>
                      <a:lnTo>
                        <a:pt x="16209" y="19264"/>
                      </a:lnTo>
                      <a:lnTo>
                        <a:pt x="16049" y="19584"/>
                      </a:lnTo>
                      <a:lnTo>
                        <a:pt x="15859" y="19883"/>
                      </a:lnTo>
                      <a:lnTo>
                        <a:pt x="15650" y="20173"/>
                      </a:lnTo>
                      <a:lnTo>
                        <a:pt x="15420" y="20453"/>
                      </a:lnTo>
                      <a:lnTo>
                        <a:pt x="15300" y="20582"/>
                      </a:lnTo>
                      <a:lnTo>
                        <a:pt x="15170" y="20712"/>
                      </a:lnTo>
                      <a:lnTo>
                        <a:pt x="15040" y="20832"/>
                      </a:lnTo>
                      <a:lnTo>
                        <a:pt x="14911" y="20962"/>
                      </a:lnTo>
                      <a:lnTo>
                        <a:pt x="14771" y="21072"/>
                      </a:lnTo>
                      <a:lnTo>
                        <a:pt x="14621" y="21192"/>
                      </a:lnTo>
                      <a:lnTo>
                        <a:pt x="14471" y="21302"/>
                      </a:lnTo>
                      <a:lnTo>
                        <a:pt x="14321" y="21401"/>
                      </a:lnTo>
                      <a:lnTo>
                        <a:pt x="14321" y="21401"/>
                      </a:lnTo>
                      <a:lnTo>
                        <a:pt x="14012" y="21601"/>
                      </a:lnTo>
                      <a:lnTo>
                        <a:pt x="13692" y="21781"/>
                      </a:lnTo>
                      <a:lnTo>
                        <a:pt x="13353" y="21961"/>
                      </a:lnTo>
                      <a:lnTo>
                        <a:pt x="12993" y="22120"/>
                      </a:lnTo>
                      <a:lnTo>
                        <a:pt x="12624" y="22270"/>
                      </a:lnTo>
                      <a:lnTo>
                        <a:pt x="12234" y="22400"/>
                      </a:lnTo>
                      <a:lnTo>
                        <a:pt x="11835" y="22520"/>
                      </a:lnTo>
                      <a:lnTo>
                        <a:pt x="11415" y="22640"/>
                      </a:lnTo>
                      <a:lnTo>
                        <a:pt x="10976" y="22730"/>
                      </a:lnTo>
                      <a:lnTo>
                        <a:pt x="10527" y="22819"/>
                      </a:lnTo>
                      <a:lnTo>
                        <a:pt x="10057" y="22889"/>
                      </a:lnTo>
                      <a:lnTo>
                        <a:pt x="9568" y="22949"/>
                      </a:lnTo>
                      <a:lnTo>
                        <a:pt x="9069" y="22999"/>
                      </a:lnTo>
                      <a:lnTo>
                        <a:pt x="8559" y="23029"/>
                      </a:lnTo>
                      <a:lnTo>
                        <a:pt x="8020" y="23049"/>
                      </a:lnTo>
                      <a:lnTo>
                        <a:pt x="7471" y="23059"/>
                      </a:lnTo>
                      <a:lnTo>
                        <a:pt x="7471" y="23059"/>
                      </a:lnTo>
                      <a:lnTo>
                        <a:pt x="6852" y="23069"/>
                      </a:lnTo>
                      <a:lnTo>
                        <a:pt x="6242" y="23059"/>
                      </a:lnTo>
                      <a:lnTo>
                        <a:pt x="5633" y="23019"/>
                      </a:lnTo>
                      <a:lnTo>
                        <a:pt x="5024" y="22969"/>
                      </a:lnTo>
                      <a:lnTo>
                        <a:pt x="4425" y="22899"/>
                      </a:lnTo>
                      <a:lnTo>
                        <a:pt x="3826" y="22799"/>
                      </a:lnTo>
                      <a:lnTo>
                        <a:pt x="3217" y="22680"/>
                      </a:lnTo>
                      <a:lnTo>
                        <a:pt x="2617" y="22540"/>
                      </a:lnTo>
                      <a:lnTo>
                        <a:pt x="2617" y="22540"/>
                      </a:lnTo>
                      <a:lnTo>
                        <a:pt x="2278" y="22450"/>
                      </a:lnTo>
                      <a:lnTo>
                        <a:pt x="1948" y="22360"/>
                      </a:lnTo>
                      <a:lnTo>
                        <a:pt x="1289" y="22160"/>
                      </a:lnTo>
                      <a:lnTo>
                        <a:pt x="640" y="21961"/>
                      </a:lnTo>
                      <a:lnTo>
                        <a:pt x="1" y="21741"/>
                      </a:lnTo>
                      <a:lnTo>
                        <a:pt x="1020" y="16718"/>
                      </a:lnTo>
                      <a:lnTo>
                        <a:pt x="1020" y="16718"/>
                      </a:lnTo>
                      <a:lnTo>
                        <a:pt x="1409" y="16868"/>
                      </a:lnTo>
                      <a:lnTo>
                        <a:pt x="1808" y="17007"/>
                      </a:lnTo>
                      <a:lnTo>
                        <a:pt x="2198" y="17147"/>
                      </a:lnTo>
                      <a:lnTo>
                        <a:pt x="2597" y="17267"/>
                      </a:lnTo>
                      <a:lnTo>
                        <a:pt x="3007" y="17387"/>
                      </a:lnTo>
                      <a:lnTo>
                        <a:pt x="3406" y="17497"/>
                      </a:lnTo>
                      <a:lnTo>
                        <a:pt x="3816" y="17597"/>
                      </a:lnTo>
                      <a:lnTo>
                        <a:pt x="4215" y="17686"/>
                      </a:lnTo>
                      <a:lnTo>
                        <a:pt x="4215" y="17686"/>
                      </a:lnTo>
                      <a:lnTo>
                        <a:pt x="5064" y="17746"/>
                      </a:lnTo>
                      <a:lnTo>
                        <a:pt x="5903" y="17796"/>
                      </a:lnTo>
                      <a:lnTo>
                        <a:pt x="6742" y="17846"/>
                      </a:lnTo>
                      <a:lnTo>
                        <a:pt x="7161" y="17856"/>
                      </a:lnTo>
                      <a:lnTo>
                        <a:pt x="7591" y="17866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3029;p466">
                  <a:extLst>
                    <a:ext uri="{FF2B5EF4-FFF2-40B4-BE49-F238E27FC236}">
                      <a16:creationId xmlns:a16="http://schemas.microsoft.com/office/drawing/2014/main" id="{46891502-4DD4-8A48-AAB5-25B063952973}"/>
                    </a:ext>
                  </a:extLst>
                </p:cNvPr>
                <p:cNvSpPr/>
                <p:nvPr/>
              </p:nvSpPr>
              <p:spPr>
                <a:xfrm>
                  <a:off x="3865981" y="4959798"/>
                  <a:ext cx="35721" cy="4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3" h="22950" fill="none" extrusionOk="0">
                      <a:moveTo>
                        <a:pt x="0" y="11585"/>
                      </a:moveTo>
                      <a:lnTo>
                        <a:pt x="0" y="11585"/>
                      </a:lnTo>
                      <a:lnTo>
                        <a:pt x="0" y="11265"/>
                      </a:lnTo>
                      <a:lnTo>
                        <a:pt x="0" y="10946"/>
                      </a:lnTo>
                      <a:lnTo>
                        <a:pt x="10" y="10616"/>
                      </a:lnTo>
                      <a:lnTo>
                        <a:pt x="30" y="10297"/>
                      </a:lnTo>
                      <a:lnTo>
                        <a:pt x="60" y="9977"/>
                      </a:lnTo>
                      <a:lnTo>
                        <a:pt x="100" y="9667"/>
                      </a:lnTo>
                      <a:lnTo>
                        <a:pt x="140" y="9348"/>
                      </a:lnTo>
                      <a:lnTo>
                        <a:pt x="200" y="9028"/>
                      </a:lnTo>
                      <a:lnTo>
                        <a:pt x="260" y="8719"/>
                      </a:lnTo>
                      <a:lnTo>
                        <a:pt x="320" y="8399"/>
                      </a:lnTo>
                      <a:lnTo>
                        <a:pt x="400" y="8090"/>
                      </a:lnTo>
                      <a:lnTo>
                        <a:pt x="480" y="7780"/>
                      </a:lnTo>
                      <a:lnTo>
                        <a:pt x="560" y="7470"/>
                      </a:lnTo>
                      <a:lnTo>
                        <a:pt x="660" y="7161"/>
                      </a:lnTo>
                      <a:lnTo>
                        <a:pt x="759" y="6861"/>
                      </a:lnTo>
                      <a:lnTo>
                        <a:pt x="859" y="6562"/>
                      </a:lnTo>
                      <a:lnTo>
                        <a:pt x="859" y="6562"/>
                      </a:lnTo>
                      <a:lnTo>
                        <a:pt x="959" y="6302"/>
                      </a:lnTo>
                      <a:lnTo>
                        <a:pt x="1069" y="6052"/>
                      </a:lnTo>
                      <a:lnTo>
                        <a:pt x="1179" y="5803"/>
                      </a:lnTo>
                      <a:lnTo>
                        <a:pt x="1299" y="5563"/>
                      </a:lnTo>
                      <a:lnTo>
                        <a:pt x="1419" y="5323"/>
                      </a:lnTo>
                      <a:lnTo>
                        <a:pt x="1558" y="5084"/>
                      </a:lnTo>
                      <a:lnTo>
                        <a:pt x="1698" y="4854"/>
                      </a:lnTo>
                      <a:lnTo>
                        <a:pt x="1838" y="4624"/>
                      </a:lnTo>
                      <a:lnTo>
                        <a:pt x="1988" y="4405"/>
                      </a:lnTo>
                      <a:lnTo>
                        <a:pt x="2148" y="4175"/>
                      </a:lnTo>
                      <a:lnTo>
                        <a:pt x="2307" y="3955"/>
                      </a:lnTo>
                      <a:lnTo>
                        <a:pt x="2477" y="3746"/>
                      </a:lnTo>
                      <a:lnTo>
                        <a:pt x="2647" y="3526"/>
                      </a:lnTo>
                      <a:lnTo>
                        <a:pt x="2827" y="3316"/>
                      </a:lnTo>
                      <a:lnTo>
                        <a:pt x="3196" y="2907"/>
                      </a:lnTo>
                      <a:lnTo>
                        <a:pt x="3196" y="2907"/>
                      </a:lnTo>
                      <a:lnTo>
                        <a:pt x="3566" y="2557"/>
                      </a:lnTo>
                      <a:lnTo>
                        <a:pt x="3755" y="2387"/>
                      </a:lnTo>
                      <a:lnTo>
                        <a:pt x="3955" y="2228"/>
                      </a:lnTo>
                      <a:lnTo>
                        <a:pt x="4145" y="2068"/>
                      </a:lnTo>
                      <a:lnTo>
                        <a:pt x="4345" y="1918"/>
                      </a:lnTo>
                      <a:lnTo>
                        <a:pt x="4544" y="1768"/>
                      </a:lnTo>
                      <a:lnTo>
                        <a:pt x="4744" y="1628"/>
                      </a:lnTo>
                      <a:lnTo>
                        <a:pt x="4954" y="1499"/>
                      </a:lnTo>
                      <a:lnTo>
                        <a:pt x="5163" y="1369"/>
                      </a:lnTo>
                      <a:lnTo>
                        <a:pt x="5383" y="1249"/>
                      </a:lnTo>
                      <a:lnTo>
                        <a:pt x="5603" y="1129"/>
                      </a:lnTo>
                      <a:lnTo>
                        <a:pt x="5823" y="1029"/>
                      </a:lnTo>
                      <a:lnTo>
                        <a:pt x="6052" y="919"/>
                      </a:lnTo>
                      <a:lnTo>
                        <a:pt x="6282" y="830"/>
                      </a:lnTo>
                      <a:lnTo>
                        <a:pt x="6512" y="740"/>
                      </a:lnTo>
                      <a:lnTo>
                        <a:pt x="6512" y="740"/>
                      </a:lnTo>
                      <a:lnTo>
                        <a:pt x="6751" y="650"/>
                      </a:lnTo>
                      <a:lnTo>
                        <a:pt x="6981" y="560"/>
                      </a:lnTo>
                      <a:lnTo>
                        <a:pt x="7221" y="480"/>
                      </a:lnTo>
                      <a:lnTo>
                        <a:pt x="7460" y="410"/>
                      </a:lnTo>
                      <a:lnTo>
                        <a:pt x="7700" y="340"/>
                      </a:lnTo>
                      <a:lnTo>
                        <a:pt x="7940" y="280"/>
                      </a:lnTo>
                      <a:lnTo>
                        <a:pt x="8189" y="220"/>
                      </a:lnTo>
                      <a:lnTo>
                        <a:pt x="8429" y="170"/>
                      </a:lnTo>
                      <a:lnTo>
                        <a:pt x="8918" y="91"/>
                      </a:lnTo>
                      <a:lnTo>
                        <a:pt x="9408" y="41"/>
                      </a:lnTo>
                      <a:lnTo>
                        <a:pt x="9897" y="11"/>
                      </a:lnTo>
                      <a:lnTo>
                        <a:pt x="10396" y="1"/>
                      </a:lnTo>
                      <a:lnTo>
                        <a:pt x="10396" y="1"/>
                      </a:lnTo>
                      <a:lnTo>
                        <a:pt x="10966" y="11"/>
                      </a:lnTo>
                      <a:lnTo>
                        <a:pt x="11515" y="41"/>
                      </a:lnTo>
                      <a:lnTo>
                        <a:pt x="11794" y="71"/>
                      </a:lnTo>
                      <a:lnTo>
                        <a:pt x="12064" y="100"/>
                      </a:lnTo>
                      <a:lnTo>
                        <a:pt x="12324" y="130"/>
                      </a:lnTo>
                      <a:lnTo>
                        <a:pt x="12583" y="180"/>
                      </a:lnTo>
                      <a:lnTo>
                        <a:pt x="12843" y="220"/>
                      </a:lnTo>
                      <a:lnTo>
                        <a:pt x="13093" y="280"/>
                      </a:lnTo>
                      <a:lnTo>
                        <a:pt x="13342" y="340"/>
                      </a:lnTo>
                      <a:lnTo>
                        <a:pt x="13592" y="400"/>
                      </a:lnTo>
                      <a:lnTo>
                        <a:pt x="13832" y="470"/>
                      </a:lnTo>
                      <a:lnTo>
                        <a:pt x="14071" y="550"/>
                      </a:lnTo>
                      <a:lnTo>
                        <a:pt x="14311" y="630"/>
                      </a:lnTo>
                      <a:lnTo>
                        <a:pt x="14541" y="720"/>
                      </a:lnTo>
                      <a:lnTo>
                        <a:pt x="14760" y="810"/>
                      </a:lnTo>
                      <a:lnTo>
                        <a:pt x="14990" y="909"/>
                      </a:lnTo>
                      <a:lnTo>
                        <a:pt x="15210" y="1009"/>
                      </a:lnTo>
                      <a:lnTo>
                        <a:pt x="15419" y="1119"/>
                      </a:lnTo>
                      <a:lnTo>
                        <a:pt x="15629" y="1229"/>
                      </a:lnTo>
                      <a:lnTo>
                        <a:pt x="15839" y="1349"/>
                      </a:lnTo>
                      <a:lnTo>
                        <a:pt x="16049" y="1479"/>
                      </a:lnTo>
                      <a:lnTo>
                        <a:pt x="16248" y="1608"/>
                      </a:lnTo>
                      <a:lnTo>
                        <a:pt x="16438" y="1748"/>
                      </a:lnTo>
                      <a:lnTo>
                        <a:pt x="16628" y="1888"/>
                      </a:lnTo>
                      <a:lnTo>
                        <a:pt x="16818" y="2038"/>
                      </a:lnTo>
                      <a:lnTo>
                        <a:pt x="17007" y="2188"/>
                      </a:lnTo>
                      <a:lnTo>
                        <a:pt x="17187" y="2347"/>
                      </a:lnTo>
                      <a:lnTo>
                        <a:pt x="17357" y="2507"/>
                      </a:lnTo>
                      <a:lnTo>
                        <a:pt x="17527" y="2677"/>
                      </a:lnTo>
                      <a:lnTo>
                        <a:pt x="17696" y="2847"/>
                      </a:lnTo>
                      <a:lnTo>
                        <a:pt x="17696" y="2847"/>
                      </a:lnTo>
                      <a:lnTo>
                        <a:pt x="17866" y="3026"/>
                      </a:lnTo>
                      <a:lnTo>
                        <a:pt x="18016" y="3216"/>
                      </a:lnTo>
                      <a:lnTo>
                        <a:pt x="18176" y="3406"/>
                      </a:lnTo>
                      <a:lnTo>
                        <a:pt x="18325" y="3596"/>
                      </a:lnTo>
                      <a:lnTo>
                        <a:pt x="18465" y="3795"/>
                      </a:lnTo>
                      <a:lnTo>
                        <a:pt x="18605" y="4005"/>
                      </a:lnTo>
                      <a:lnTo>
                        <a:pt x="18735" y="4215"/>
                      </a:lnTo>
                      <a:lnTo>
                        <a:pt x="18865" y="4435"/>
                      </a:lnTo>
                      <a:lnTo>
                        <a:pt x="18985" y="4654"/>
                      </a:lnTo>
                      <a:lnTo>
                        <a:pt x="19104" y="4884"/>
                      </a:lnTo>
                      <a:lnTo>
                        <a:pt x="19214" y="5114"/>
                      </a:lnTo>
                      <a:lnTo>
                        <a:pt x="19324" y="5353"/>
                      </a:lnTo>
                      <a:lnTo>
                        <a:pt x="19424" y="5593"/>
                      </a:lnTo>
                      <a:lnTo>
                        <a:pt x="19524" y="5843"/>
                      </a:lnTo>
                      <a:lnTo>
                        <a:pt x="19614" y="6092"/>
                      </a:lnTo>
                      <a:lnTo>
                        <a:pt x="19704" y="6352"/>
                      </a:lnTo>
                      <a:lnTo>
                        <a:pt x="19784" y="6622"/>
                      </a:lnTo>
                      <a:lnTo>
                        <a:pt x="19863" y="6881"/>
                      </a:lnTo>
                      <a:lnTo>
                        <a:pt x="19933" y="7161"/>
                      </a:lnTo>
                      <a:lnTo>
                        <a:pt x="20003" y="7440"/>
                      </a:lnTo>
                      <a:lnTo>
                        <a:pt x="20063" y="7720"/>
                      </a:lnTo>
                      <a:lnTo>
                        <a:pt x="20113" y="8010"/>
                      </a:lnTo>
                      <a:lnTo>
                        <a:pt x="20163" y="8309"/>
                      </a:lnTo>
                      <a:lnTo>
                        <a:pt x="20213" y="8609"/>
                      </a:lnTo>
                      <a:lnTo>
                        <a:pt x="20283" y="9218"/>
                      </a:lnTo>
                      <a:lnTo>
                        <a:pt x="20343" y="9857"/>
                      </a:lnTo>
                      <a:lnTo>
                        <a:pt x="20373" y="10506"/>
                      </a:lnTo>
                      <a:lnTo>
                        <a:pt x="20383" y="11185"/>
                      </a:lnTo>
                      <a:lnTo>
                        <a:pt x="20383" y="11185"/>
                      </a:lnTo>
                      <a:lnTo>
                        <a:pt x="20383" y="11455"/>
                      </a:lnTo>
                      <a:lnTo>
                        <a:pt x="20373" y="11745"/>
                      </a:lnTo>
                      <a:lnTo>
                        <a:pt x="20353" y="12054"/>
                      </a:lnTo>
                      <a:lnTo>
                        <a:pt x="20323" y="12384"/>
                      </a:lnTo>
                      <a:lnTo>
                        <a:pt x="20323" y="12384"/>
                      </a:lnTo>
                      <a:lnTo>
                        <a:pt x="20313" y="12703"/>
                      </a:lnTo>
                      <a:lnTo>
                        <a:pt x="20293" y="12993"/>
                      </a:lnTo>
                      <a:lnTo>
                        <a:pt x="20273" y="13262"/>
                      </a:lnTo>
                      <a:lnTo>
                        <a:pt x="20263" y="13522"/>
                      </a:lnTo>
                      <a:lnTo>
                        <a:pt x="6342" y="13522"/>
                      </a:lnTo>
                      <a:lnTo>
                        <a:pt x="6342" y="13522"/>
                      </a:lnTo>
                      <a:lnTo>
                        <a:pt x="6372" y="13752"/>
                      </a:lnTo>
                      <a:lnTo>
                        <a:pt x="6402" y="13972"/>
                      </a:lnTo>
                      <a:lnTo>
                        <a:pt x="6462" y="14191"/>
                      </a:lnTo>
                      <a:lnTo>
                        <a:pt x="6522" y="14401"/>
                      </a:lnTo>
                      <a:lnTo>
                        <a:pt x="6591" y="14621"/>
                      </a:lnTo>
                      <a:lnTo>
                        <a:pt x="6681" y="14830"/>
                      </a:lnTo>
                      <a:lnTo>
                        <a:pt x="6771" y="15030"/>
                      </a:lnTo>
                      <a:lnTo>
                        <a:pt x="6881" y="15230"/>
                      </a:lnTo>
                      <a:lnTo>
                        <a:pt x="7001" y="15420"/>
                      </a:lnTo>
                      <a:lnTo>
                        <a:pt x="7131" y="15609"/>
                      </a:lnTo>
                      <a:lnTo>
                        <a:pt x="7271" y="15789"/>
                      </a:lnTo>
                      <a:lnTo>
                        <a:pt x="7410" y="15959"/>
                      </a:lnTo>
                      <a:lnTo>
                        <a:pt x="7570" y="16119"/>
                      </a:lnTo>
                      <a:lnTo>
                        <a:pt x="7740" y="16268"/>
                      </a:lnTo>
                      <a:lnTo>
                        <a:pt x="7920" y="16418"/>
                      </a:lnTo>
                      <a:lnTo>
                        <a:pt x="8109" y="16548"/>
                      </a:lnTo>
                      <a:lnTo>
                        <a:pt x="8109" y="16548"/>
                      </a:lnTo>
                      <a:lnTo>
                        <a:pt x="8349" y="16698"/>
                      </a:lnTo>
                      <a:lnTo>
                        <a:pt x="8589" y="16828"/>
                      </a:lnTo>
                      <a:lnTo>
                        <a:pt x="8838" y="16957"/>
                      </a:lnTo>
                      <a:lnTo>
                        <a:pt x="9088" y="17077"/>
                      </a:lnTo>
                      <a:lnTo>
                        <a:pt x="9348" y="17177"/>
                      </a:lnTo>
                      <a:lnTo>
                        <a:pt x="9607" y="17277"/>
                      </a:lnTo>
                      <a:lnTo>
                        <a:pt x="9867" y="17367"/>
                      </a:lnTo>
                      <a:lnTo>
                        <a:pt x="10137" y="17437"/>
                      </a:lnTo>
                      <a:lnTo>
                        <a:pt x="10406" y="17507"/>
                      </a:lnTo>
                      <a:lnTo>
                        <a:pt x="10676" y="17567"/>
                      </a:lnTo>
                      <a:lnTo>
                        <a:pt x="10946" y="17617"/>
                      </a:lnTo>
                      <a:lnTo>
                        <a:pt x="11225" y="17647"/>
                      </a:lnTo>
                      <a:lnTo>
                        <a:pt x="11495" y="17676"/>
                      </a:lnTo>
                      <a:lnTo>
                        <a:pt x="11774" y="17686"/>
                      </a:lnTo>
                      <a:lnTo>
                        <a:pt x="12054" y="17696"/>
                      </a:lnTo>
                      <a:lnTo>
                        <a:pt x="12334" y="17686"/>
                      </a:lnTo>
                      <a:lnTo>
                        <a:pt x="12334" y="17686"/>
                      </a:lnTo>
                      <a:lnTo>
                        <a:pt x="12743" y="17686"/>
                      </a:lnTo>
                      <a:lnTo>
                        <a:pt x="13153" y="17666"/>
                      </a:lnTo>
                      <a:lnTo>
                        <a:pt x="13572" y="17647"/>
                      </a:lnTo>
                      <a:lnTo>
                        <a:pt x="13991" y="17617"/>
                      </a:lnTo>
                      <a:lnTo>
                        <a:pt x="14401" y="17567"/>
                      </a:lnTo>
                      <a:lnTo>
                        <a:pt x="14820" y="17527"/>
                      </a:lnTo>
                      <a:lnTo>
                        <a:pt x="15230" y="17467"/>
                      </a:lnTo>
                      <a:lnTo>
                        <a:pt x="15639" y="17407"/>
                      </a:lnTo>
                      <a:lnTo>
                        <a:pt x="15639" y="17407"/>
                      </a:lnTo>
                      <a:lnTo>
                        <a:pt x="15989" y="17337"/>
                      </a:lnTo>
                      <a:lnTo>
                        <a:pt x="16328" y="17257"/>
                      </a:lnTo>
                      <a:lnTo>
                        <a:pt x="16668" y="17167"/>
                      </a:lnTo>
                      <a:lnTo>
                        <a:pt x="17007" y="17067"/>
                      </a:lnTo>
                      <a:lnTo>
                        <a:pt x="17347" y="16947"/>
                      </a:lnTo>
                      <a:lnTo>
                        <a:pt x="17676" y="16828"/>
                      </a:lnTo>
                      <a:lnTo>
                        <a:pt x="18006" y="16698"/>
                      </a:lnTo>
                      <a:lnTo>
                        <a:pt x="18325" y="16548"/>
                      </a:lnTo>
                      <a:lnTo>
                        <a:pt x="19184" y="21571"/>
                      </a:lnTo>
                      <a:lnTo>
                        <a:pt x="19184" y="21571"/>
                      </a:lnTo>
                      <a:lnTo>
                        <a:pt x="19035" y="21651"/>
                      </a:lnTo>
                      <a:lnTo>
                        <a:pt x="18875" y="21721"/>
                      </a:lnTo>
                      <a:lnTo>
                        <a:pt x="18715" y="21791"/>
                      </a:lnTo>
                      <a:lnTo>
                        <a:pt x="18545" y="21851"/>
                      </a:lnTo>
                      <a:lnTo>
                        <a:pt x="18216" y="21961"/>
                      </a:lnTo>
                      <a:lnTo>
                        <a:pt x="17866" y="22090"/>
                      </a:lnTo>
                      <a:lnTo>
                        <a:pt x="17866" y="22090"/>
                      </a:lnTo>
                      <a:lnTo>
                        <a:pt x="17397" y="22210"/>
                      </a:lnTo>
                      <a:lnTo>
                        <a:pt x="16927" y="22330"/>
                      </a:lnTo>
                      <a:lnTo>
                        <a:pt x="16688" y="22380"/>
                      </a:lnTo>
                      <a:lnTo>
                        <a:pt x="16458" y="22420"/>
                      </a:lnTo>
                      <a:lnTo>
                        <a:pt x="16218" y="22460"/>
                      </a:lnTo>
                      <a:lnTo>
                        <a:pt x="15989" y="22490"/>
                      </a:lnTo>
                      <a:lnTo>
                        <a:pt x="15989" y="22490"/>
                      </a:lnTo>
                      <a:lnTo>
                        <a:pt x="14940" y="22660"/>
                      </a:lnTo>
                      <a:lnTo>
                        <a:pt x="13822" y="22829"/>
                      </a:lnTo>
                      <a:lnTo>
                        <a:pt x="13822" y="22829"/>
                      </a:lnTo>
                      <a:lnTo>
                        <a:pt x="13252" y="22869"/>
                      </a:lnTo>
                      <a:lnTo>
                        <a:pt x="12673" y="22909"/>
                      </a:lnTo>
                      <a:lnTo>
                        <a:pt x="12074" y="22929"/>
                      </a:lnTo>
                      <a:lnTo>
                        <a:pt x="11475" y="22939"/>
                      </a:lnTo>
                      <a:lnTo>
                        <a:pt x="11475" y="22939"/>
                      </a:lnTo>
                      <a:lnTo>
                        <a:pt x="11145" y="22949"/>
                      </a:lnTo>
                      <a:lnTo>
                        <a:pt x="10816" y="22949"/>
                      </a:lnTo>
                      <a:lnTo>
                        <a:pt x="10486" y="22939"/>
                      </a:lnTo>
                      <a:lnTo>
                        <a:pt x="10157" y="22919"/>
                      </a:lnTo>
                      <a:lnTo>
                        <a:pt x="9837" y="22899"/>
                      </a:lnTo>
                      <a:lnTo>
                        <a:pt x="9508" y="22859"/>
                      </a:lnTo>
                      <a:lnTo>
                        <a:pt x="9188" y="22819"/>
                      </a:lnTo>
                      <a:lnTo>
                        <a:pt x="8868" y="22769"/>
                      </a:lnTo>
                      <a:lnTo>
                        <a:pt x="8549" y="22710"/>
                      </a:lnTo>
                      <a:lnTo>
                        <a:pt x="8229" y="22650"/>
                      </a:lnTo>
                      <a:lnTo>
                        <a:pt x="7910" y="22570"/>
                      </a:lnTo>
                      <a:lnTo>
                        <a:pt x="7590" y="22490"/>
                      </a:lnTo>
                      <a:lnTo>
                        <a:pt x="7281" y="22400"/>
                      </a:lnTo>
                      <a:lnTo>
                        <a:pt x="6961" y="22310"/>
                      </a:lnTo>
                      <a:lnTo>
                        <a:pt x="6651" y="22200"/>
                      </a:lnTo>
                      <a:lnTo>
                        <a:pt x="6342" y="22090"/>
                      </a:lnTo>
                      <a:lnTo>
                        <a:pt x="6342" y="22090"/>
                      </a:lnTo>
                      <a:lnTo>
                        <a:pt x="6082" y="21991"/>
                      </a:lnTo>
                      <a:lnTo>
                        <a:pt x="5833" y="21881"/>
                      </a:lnTo>
                      <a:lnTo>
                        <a:pt x="5583" y="21771"/>
                      </a:lnTo>
                      <a:lnTo>
                        <a:pt x="5343" y="21651"/>
                      </a:lnTo>
                      <a:lnTo>
                        <a:pt x="5104" y="21521"/>
                      </a:lnTo>
                      <a:lnTo>
                        <a:pt x="4874" y="21391"/>
                      </a:lnTo>
                      <a:lnTo>
                        <a:pt x="4644" y="21252"/>
                      </a:lnTo>
                      <a:lnTo>
                        <a:pt x="4414" y="21112"/>
                      </a:lnTo>
                      <a:lnTo>
                        <a:pt x="4195" y="20962"/>
                      </a:lnTo>
                      <a:lnTo>
                        <a:pt x="3975" y="20802"/>
                      </a:lnTo>
                      <a:lnTo>
                        <a:pt x="3755" y="20642"/>
                      </a:lnTo>
                      <a:lnTo>
                        <a:pt x="3546" y="20473"/>
                      </a:lnTo>
                      <a:lnTo>
                        <a:pt x="3336" y="20303"/>
                      </a:lnTo>
                      <a:lnTo>
                        <a:pt x="3136" y="20123"/>
                      </a:lnTo>
                      <a:lnTo>
                        <a:pt x="2936" y="19933"/>
                      </a:lnTo>
                      <a:lnTo>
                        <a:pt x="2747" y="19744"/>
                      </a:lnTo>
                      <a:lnTo>
                        <a:pt x="2747" y="19744"/>
                      </a:lnTo>
                      <a:lnTo>
                        <a:pt x="2567" y="19554"/>
                      </a:lnTo>
                      <a:lnTo>
                        <a:pt x="2397" y="19354"/>
                      </a:lnTo>
                      <a:lnTo>
                        <a:pt x="2227" y="19144"/>
                      </a:lnTo>
                      <a:lnTo>
                        <a:pt x="2068" y="18935"/>
                      </a:lnTo>
                      <a:lnTo>
                        <a:pt x="1918" y="18725"/>
                      </a:lnTo>
                      <a:lnTo>
                        <a:pt x="1768" y="18505"/>
                      </a:lnTo>
                      <a:lnTo>
                        <a:pt x="1628" y="18276"/>
                      </a:lnTo>
                      <a:lnTo>
                        <a:pt x="1498" y="18056"/>
                      </a:lnTo>
                      <a:lnTo>
                        <a:pt x="1369" y="17826"/>
                      </a:lnTo>
                      <a:lnTo>
                        <a:pt x="1249" y="17597"/>
                      </a:lnTo>
                      <a:lnTo>
                        <a:pt x="1129" y="17357"/>
                      </a:lnTo>
                      <a:lnTo>
                        <a:pt x="1019" y="17117"/>
                      </a:lnTo>
                      <a:lnTo>
                        <a:pt x="909" y="16878"/>
                      </a:lnTo>
                      <a:lnTo>
                        <a:pt x="809" y="16638"/>
                      </a:lnTo>
                      <a:lnTo>
                        <a:pt x="630" y="16149"/>
                      </a:lnTo>
                      <a:lnTo>
                        <a:pt x="630" y="16149"/>
                      </a:lnTo>
                      <a:lnTo>
                        <a:pt x="490" y="15569"/>
                      </a:lnTo>
                      <a:lnTo>
                        <a:pt x="360" y="14990"/>
                      </a:lnTo>
                      <a:lnTo>
                        <a:pt x="260" y="14421"/>
                      </a:lnTo>
                      <a:lnTo>
                        <a:pt x="170" y="13842"/>
                      </a:lnTo>
                      <a:lnTo>
                        <a:pt x="100" y="13272"/>
                      </a:lnTo>
                      <a:lnTo>
                        <a:pt x="50" y="12703"/>
                      </a:lnTo>
                      <a:lnTo>
                        <a:pt x="10" y="12144"/>
                      </a:lnTo>
                      <a:lnTo>
                        <a:pt x="0" y="1158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3030;p466">
                  <a:extLst>
                    <a:ext uri="{FF2B5EF4-FFF2-40B4-BE49-F238E27FC236}">
                      <a16:creationId xmlns:a16="http://schemas.microsoft.com/office/drawing/2014/main" id="{D38C3CD2-C30C-5B46-B4B3-6BF45BF172A9}"/>
                    </a:ext>
                  </a:extLst>
                </p:cNvPr>
                <p:cNvSpPr/>
                <p:nvPr/>
              </p:nvSpPr>
              <p:spPr>
                <a:xfrm>
                  <a:off x="3877080" y="4968589"/>
                  <a:ext cx="14195" cy="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0" h="4215" fill="none" extrusionOk="0">
                      <a:moveTo>
                        <a:pt x="8100" y="4215"/>
                      </a:moveTo>
                      <a:lnTo>
                        <a:pt x="8100" y="4215"/>
                      </a:lnTo>
                      <a:lnTo>
                        <a:pt x="8100" y="4025"/>
                      </a:lnTo>
                      <a:lnTo>
                        <a:pt x="8080" y="3836"/>
                      </a:lnTo>
                      <a:lnTo>
                        <a:pt x="8060" y="3646"/>
                      </a:lnTo>
                      <a:lnTo>
                        <a:pt x="8030" y="3446"/>
                      </a:lnTo>
                      <a:lnTo>
                        <a:pt x="7980" y="3256"/>
                      </a:lnTo>
                      <a:lnTo>
                        <a:pt x="7940" y="3067"/>
                      </a:lnTo>
                      <a:lnTo>
                        <a:pt x="7820" y="2677"/>
                      </a:lnTo>
                      <a:lnTo>
                        <a:pt x="7820" y="2677"/>
                      </a:lnTo>
                      <a:lnTo>
                        <a:pt x="7770" y="2487"/>
                      </a:lnTo>
                      <a:lnTo>
                        <a:pt x="7700" y="2318"/>
                      </a:lnTo>
                      <a:lnTo>
                        <a:pt x="7630" y="2148"/>
                      </a:lnTo>
                      <a:lnTo>
                        <a:pt x="7541" y="1978"/>
                      </a:lnTo>
                      <a:lnTo>
                        <a:pt x="7441" y="1818"/>
                      </a:lnTo>
                      <a:lnTo>
                        <a:pt x="7341" y="1668"/>
                      </a:lnTo>
                      <a:lnTo>
                        <a:pt x="7131" y="1369"/>
                      </a:lnTo>
                      <a:lnTo>
                        <a:pt x="7131" y="1369"/>
                      </a:lnTo>
                      <a:lnTo>
                        <a:pt x="7001" y="1219"/>
                      </a:lnTo>
                      <a:lnTo>
                        <a:pt x="6861" y="1079"/>
                      </a:lnTo>
                      <a:lnTo>
                        <a:pt x="6722" y="939"/>
                      </a:lnTo>
                      <a:lnTo>
                        <a:pt x="6582" y="820"/>
                      </a:lnTo>
                      <a:lnTo>
                        <a:pt x="6422" y="700"/>
                      </a:lnTo>
                      <a:lnTo>
                        <a:pt x="6262" y="590"/>
                      </a:lnTo>
                      <a:lnTo>
                        <a:pt x="6103" y="490"/>
                      </a:lnTo>
                      <a:lnTo>
                        <a:pt x="5933" y="400"/>
                      </a:lnTo>
                      <a:lnTo>
                        <a:pt x="5933" y="400"/>
                      </a:lnTo>
                      <a:lnTo>
                        <a:pt x="5723" y="300"/>
                      </a:lnTo>
                      <a:lnTo>
                        <a:pt x="5503" y="210"/>
                      </a:lnTo>
                      <a:lnTo>
                        <a:pt x="5294" y="141"/>
                      </a:lnTo>
                      <a:lnTo>
                        <a:pt x="5074" y="91"/>
                      </a:lnTo>
                      <a:lnTo>
                        <a:pt x="4854" y="51"/>
                      </a:lnTo>
                      <a:lnTo>
                        <a:pt x="4625" y="21"/>
                      </a:lnTo>
                      <a:lnTo>
                        <a:pt x="4395" y="1"/>
                      </a:lnTo>
                      <a:lnTo>
                        <a:pt x="4165" y="1"/>
                      </a:lnTo>
                      <a:lnTo>
                        <a:pt x="4165" y="1"/>
                      </a:lnTo>
                      <a:lnTo>
                        <a:pt x="3935" y="1"/>
                      </a:lnTo>
                      <a:lnTo>
                        <a:pt x="3706" y="21"/>
                      </a:lnTo>
                      <a:lnTo>
                        <a:pt x="3476" y="51"/>
                      </a:lnTo>
                      <a:lnTo>
                        <a:pt x="3256" y="91"/>
                      </a:lnTo>
                      <a:lnTo>
                        <a:pt x="3037" y="141"/>
                      </a:lnTo>
                      <a:lnTo>
                        <a:pt x="2827" y="210"/>
                      </a:lnTo>
                      <a:lnTo>
                        <a:pt x="2607" y="300"/>
                      </a:lnTo>
                      <a:lnTo>
                        <a:pt x="2398" y="400"/>
                      </a:lnTo>
                      <a:lnTo>
                        <a:pt x="2398" y="400"/>
                      </a:lnTo>
                      <a:lnTo>
                        <a:pt x="2228" y="480"/>
                      </a:lnTo>
                      <a:lnTo>
                        <a:pt x="2058" y="580"/>
                      </a:lnTo>
                      <a:lnTo>
                        <a:pt x="1888" y="680"/>
                      </a:lnTo>
                      <a:lnTo>
                        <a:pt x="1728" y="790"/>
                      </a:lnTo>
                      <a:lnTo>
                        <a:pt x="1569" y="910"/>
                      </a:lnTo>
                      <a:lnTo>
                        <a:pt x="1419" y="1029"/>
                      </a:lnTo>
                      <a:lnTo>
                        <a:pt x="1269" y="1169"/>
                      </a:lnTo>
                      <a:lnTo>
                        <a:pt x="1139" y="1309"/>
                      </a:lnTo>
                      <a:lnTo>
                        <a:pt x="1139" y="1309"/>
                      </a:lnTo>
                      <a:lnTo>
                        <a:pt x="1019" y="1459"/>
                      </a:lnTo>
                      <a:lnTo>
                        <a:pt x="900" y="1619"/>
                      </a:lnTo>
                      <a:lnTo>
                        <a:pt x="780" y="1778"/>
                      </a:lnTo>
                      <a:lnTo>
                        <a:pt x="680" y="1948"/>
                      </a:lnTo>
                      <a:lnTo>
                        <a:pt x="580" y="2128"/>
                      </a:lnTo>
                      <a:lnTo>
                        <a:pt x="490" y="2308"/>
                      </a:lnTo>
                      <a:lnTo>
                        <a:pt x="410" y="2487"/>
                      </a:lnTo>
                      <a:lnTo>
                        <a:pt x="340" y="2677"/>
                      </a:lnTo>
                      <a:lnTo>
                        <a:pt x="340" y="2677"/>
                      </a:lnTo>
                      <a:lnTo>
                        <a:pt x="221" y="3067"/>
                      </a:lnTo>
                      <a:lnTo>
                        <a:pt x="131" y="3446"/>
                      </a:lnTo>
                      <a:lnTo>
                        <a:pt x="51" y="3836"/>
                      </a:lnTo>
                      <a:lnTo>
                        <a:pt x="1" y="4215"/>
                      </a:lnTo>
                      <a:lnTo>
                        <a:pt x="8100" y="421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3031;p466">
                  <a:extLst>
                    <a:ext uri="{FF2B5EF4-FFF2-40B4-BE49-F238E27FC236}">
                      <a16:creationId xmlns:a16="http://schemas.microsoft.com/office/drawing/2014/main" id="{D9D7166A-3160-FF40-91CE-B46D911070AD}"/>
                    </a:ext>
                  </a:extLst>
                </p:cNvPr>
                <p:cNvSpPr/>
                <p:nvPr/>
              </p:nvSpPr>
              <p:spPr>
                <a:xfrm>
                  <a:off x="3836685" y="4949503"/>
                  <a:ext cx="25343" cy="5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1" h="28662" fill="none" extrusionOk="0">
                      <a:moveTo>
                        <a:pt x="20" y="969"/>
                      </a:moveTo>
                      <a:lnTo>
                        <a:pt x="6182" y="1"/>
                      </a:lnTo>
                      <a:lnTo>
                        <a:pt x="6182" y="6392"/>
                      </a:lnTo>
                      <a:lnTo>
                        <a:pt x="13602" y="6392"/>
                      </a:lnTo>
                      <a:lnTo>
                        <a:pt x="13602" y="11525"/>
                      </a:lnTo>
                      <a:lnTo>
                        <a:pt x="6182" y="11525"/>
                      </a:lnTo>
                      <a:lnTo>
                        <a:pt x="6182" y="19174"/>
                      </a:lnTo>
                      <a:lnTo>
                        <a:pt x="6182" y="19174"/>
                      </a:lnTo>
                      <a:lnTo>
                        <a:pt x="6172" y="19384"/>
                      </a:lnTo>
                      <a:lnTo>
                        <a:pt x="6172" y="19584"/>
                      </a:lnTo>
                      <a:lnTo>
                        <a:pt x="6182" y="19784"/>
                      </a:lnTo>
                      <a:lnTo>
                        <a:pt x="6192" y="19983"/>
                      </a:lnTo>
                      <a:lnTo>
                        <a:pt x="6212" y="20193"/>
                      </a:lnTo>
                      <a:lnTo>
                        <a:pt x="6242" y="20393"/>
                      </a:lnTo>
                      <a:lnTo>
                        <a:pt x="6272" y="20583"/>
                      </a:lnTo>
                      <a:lnTo>
                        <a:pt x="6312" y="20782"/>
                      </a:lnTo>
                      <a:lnTo>
                        <a:pt x="6352" y="20982"/>
                      </a:lnTo>
                      <a:lnTo>
                        <a:pt x="6412" y="21172"/>
                      </a:lnTo>
                      <a:lnTo>
                        <a:pt x="6472" y="21361"/>
                      </a:lnTo>
                      <a:lnTo>
                        <a:pt x="6531" y="21541"/>
                      </a:lnTo>
                      <a:lnTo>
                        <a:pt x="6611" y="21731"/>
                      </a:lnTo>
                      <a:lnTo>
                        <a:pt x="6691" y="21911"/>
                      </a:lnTo>
                      <a:lnTo>
                        <a:pt x="6771" y="22090"/>
                      </a:lnTo>
                      <a:lnTo>
                        <a:pt x="6871" y="22260"/>
                      </a:lnTo>
                      <a:lnTo>
                        <a:pt x="6871" y="22260"/>
                      </a:lnTo>
                      <a:lnTo>
                        <a:pt x="6961" y="22390"/>
                      </a:lnTo>
                      <a:lnTo>
                        <a:pt x="7061" y="22520"/>
                      </a:lnTo>
                      <a:lnTo>
                        <a:pt x="7171" y="22640"/>
                      </a:lnTo>
                      <a:lnTo>
                        <a:pt x="7290" y="22750"/>
                      </a:lnTo>
                      <a:lnTo>
                        <a:pt x="7430" y="22849"/>
                      </a:lnTo>
                      <a:lnTo>
                        <a:pt x="7580" y="22949"/>
                      </a:lnTo>
                      <a:lnTo>
                        <a:pt x="7730" y="23029"/>
                      </a:lnTo>
                      <a:lnTo>
                        <a:pt x="7900" y="23109"/>
                      </a:lnTo>
                      <a:lnTo>
                        <a:pt x="8079" y="23179"/>
                      </a:lnTo>
                      <a:lnTo>
                        <a:pt x="8269" y="23239"/>
                      </a:lnTo>
                      <a:lnTo>
                        <a:pt x="8479" y="23289"/>
                      </a:lnTo>
                      <a:lnTo>
                        <a:pt x="8688" y="23329"/>
                      </a:lnTo>
                      <a:lnTo>
                        <a:pt x="8918" y="23359"/>
                      </a:lnTo>
                      <a:lnTo>
                        <a:pt x="9148" y="23379"/>
                      </a:lnTo>
                      <a:lnTo>
                        <a:pt x="9398" y="23399"/>
                      </a:lnTo>
                      <a:lnTo>
                        <a:pt x="9667" y="23399"/>
                      </a:lnTo>
                      <a:lnTo>
                        <a:pt x="9667" y="23399"/>
                      </a:lnTo>
                      <a:lnTo>
                        <a:pt x="10176" y="23389"/>
                      </a:lnTo>
                      <a:lnTo>
                        <a:pt x="10686" y="23359"/>
                      </a:lnTo>
                      <a:lnTo>
                        <a:pt x="11175" y="23309"/>
                      </a:lnTo>
                      <a:lnTo>
                        <a:pt x="11425" y="23269"/>
                      </a:lnTo>
                      <a:lnTo>
                        <a:pt x="11664" y="23229"/>
                      </a:lnTo>
                      <a:lnTo>
                        <a:pt x="11664" y="23229"/>
                      </a:lnTo>
                      <a:lnTo>
                        <a:pt x="11914" y="23189"/>
                      </a:lnTo>
                      <a:lnTo>
                        <a:pt x="12164" y="23129"/>
                      </a:lnTo>
                      <a:lnTo>
                        <a:pt x="12413" y="23079"/>
                      </a:lnTo>
                      <a:lnTo>
                        <a:pt x="12653" y="23019"/>
                      </a:lnTo>
                      <a:lnTo>
                        <a:pt x="13132" y="22879"/>
                      </a:lnTo>
                      <a:lnTo>
                        <a:pt x="13602" y="22720"/>
                      </a:lnTo>
                      <a:lnTo>
                        <a:pt x="14461" y="27513"/>
                      </a:lnTo>
                      <a:lnTo>
                        <a:pt x="14461" y="27513"/>
                      </a:lnTo>
                      <a:lnTo>
                        <a:pt x="14151" y="27633"/>
                      </a:lnTo>
                      <a:lnTo>
                        <a:pt x="13851" y="27753"/>
                      </a:lnTo>
                      <a:lnTo>
                        <a:pt x="13542" y="27853"/>
                      </a:lnTo>
                      <a:lnTo>
                        <a:pt x="13222" y="27952"/>
                      </a:lnTo>
                      <a:lnTo>
                        <a:pt x="12583" y="28142"/>
                      </a:lnTo>
                      <a:lnTo>
                        <a:pt x="11944" y="28312"/>
                      </a:lnTo>
                      <a:lnTo>
                        <a:pt x="11944" y="28312"/>
                      </a:lnTo>
                      <a:lnTo>
                        <a:pt x="11535" y="28392"/>
                      </a:lnTo>
                      <a:lnTo>
                        <a:pt x="11125" y="28462"/>
                      </a:lnTo>
                      <a:lnTo>
                        <a:pt x="10706" y="28522"/>
                      </a:lnTo>
                      <a:lnTo>
                        <a:pt x="10286" y="28572"/>
                      </a:lnTo>
                      <a:lnTo>
                        <a:pt x="9857" y="28602"/>
                      </a:lnTo>
                      <a:lnTo>
                        <a:pt x="9437" y="28632"/>
                      </a:lnTo>
                      <a:lnTo>
                        <a:pt x="9008" y="28651"/>
                      </a:lnTo>
                      <a:lnTo>
                        <a:pt x="8579" y="28651"/>
                      </a:lnTo>
                      <a:lnTo>
                        <a:pt x="8579" y="28651"/>
                      </a:lnTo>
                      <a:lnTo>
                        <a:pt x="8309" y="28661"/>
                      </a:lnTo>
                      <a:lnTo>
                        <a:pt x="8039" y="28661"/>
                      </a:lnTo>
                      <a:lnTo>
                        <a:pt x="7780" y="28651"/>
                      </a:lnTo>
                      <a:lnTo>
                        <a:pt x="7510" y="28642"/>
                      </a:lnTo>
                      <a:lnTo>
                        <a:pt x="7240" y="28622"/>
                      </a:lnTo>
                      <a:lnTo>
                        <a:pt x="6981" y="28592"/>
                      </a:lnTo>
                      <a:lnTo>
                        <a:pt x="6711" y="28562"/>
                      </a:lnTo>
                      <a:lnTo>
                        <a:pt x="6452" y="28522"/>
                      </a:lnTo>
                      <a:lnTo>
                        <a:pt x="6192" y="28482"/>
                      </a:lnTo>
                      <a:lnTo>
                        <a:pt x="5932" y="28422"/>
                      </a:lnTo>
                      <a:lnTo>
                        <a:pt x="5673" y="28362"/>
                      </a:lnTo>
                      <a:lnTo>
                        <a:pt x="5413" y="28302"/>
                      </a:lnTo>
                      <a:lnTo>
                        <a:pt x="5163" y="28222"/>
                      </a:lnTo>
                      <a:lnTo>
                        <a:pt x="4914" y="28142"/>
                      </a:lnTo>
                      <a:lnTo>
                        <a:pt x="4664" y="28062"/>
                      </a:lnTo>
                      <a:lnTo>
                        <a:pt x="4414" y="27972"/>
                      </a:lnTo>
                      <a:lnTo>
                        <a:pt x="4414" y="27972"/>
                      </a:lnTo>
                      <a:lnTo>
                        <a:pt x="4225" y="27893"/>
                      </a:lnTo>
                      <a:lnTo>
                        <a:pt x="4035" y="27803"/>
                      </a:lnTo>
                      <a:lnTo>
                        <a:pt x="3845" y="27713"/>
                      </a:lnTo>
                      <a:lnTo>
                        <a:pt x="3665" y="27613"/>
                      </a:lnTo>
                      <a:lnTo>
                        <a:pt x="3486" y="27513"/>
                      </a:lnTo>
                      <a:lnTo>
                        <a:pt x="3306" y="27403"/>
                      </a:lnTo>
                      <a:lnTo>
                        <a:pt x="3136" y="27293"/>
                      </a:lnTo>
                      <a:lnTo>
                        <a:pt x="2966" y="27174"/>
                      </a:lnTo>
                      <a:lnTo>
                        <a:pt x="2807" y="27054"/>
                      </a:lnTo>
                      <a:lnTo>
                        <a:pt x="2647" y="26924"/>
                      </a:lnTo>
                      <a:lnTo>
                        <a:pt x="2337" y="26664"/>
                      </a:lnTo>
                      <a:lnTo>
                        <a:pt x="2058" y="26375"/>
                      </a:lnTo>
                      <a:lnTo>
                        <a:pt x="1788" y="26085"/>
                      </a:lnTo>
                      <a:lnTo>
                        <a:pt x="1788" y="26085"/>
                      </a:lnTo>
                      <a:lnTo>
                        <a:pt x="1658" y="25925"/>
                      </a:lnTo>
                      <a:lnTo>
                        <a:pt x="1538" y="25755"/>
                      </a:lnTo>
                      <a:lnTo>
                        <a:pt x="1428" y="25586"/>
                      </a:lnTo>
                      <a:lnTo>
                        <a:pt x="1319" y="25416"/>
                      </a:lnTo>
                      <a:lnTo>
                        <a:pt x="1109" y="25056"/>
                      </a:lnTo>
                      <a:lnTo>
                        <a:pt x="919" y="24687"/>
                      </a:lnTo>
                      <a:lnTo>
                        <a:pt x="759" y="24307"/>
                      </a:lnTo>
                      <a:lnTo>
                        <a:pt x="610" y="23918"/>
                      </a:lnTo>
                      <a:lnTo>
                        <a:pt x="470" y="23519"/>
                      </a:lnTo>
                      <a:lnTo>
                        <a:pt x="360" y="23119"/>
                      </a:lnTo>
                      <a:lnTo>
                        <a:pt x="360" y="23119"/>
                      </a:lnTo>
                      <a:lnTo>
                        <a:pt x="260" y="22640"/>
                      </a:lnTo>
                      <a:lnTo>
                        <a:pt x="180" y="22160"/>
                      </a:lnTo>
                      <a:lnTo>
                        <a:pt x="110" y="21681"/>
                      </a:lnTo>
                      <a:lnTo>
                        <a:pt x="60" y="21202"/>
                      </a:lnTo>
                      <a:lnTo>
                        <a:pt x="20" y="20722"/>
                      </a:lnTo>
                      <a:lnTo>
                        <a:pt x="10" y="20243"/>
                      </a:lnTo>
                      <a:lnTo>
                        <a:pt x="0" y="19764"/>
                      </a:lnTo>
                      <a:lnTo>
                        <a:pt x="20" y="19294"/>
                      </a:lnTo>
                      <a:lnTo>
                        <a:pt x="20" y="969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3032;p466">
                  <a:extLst>
                    <a:ext uri="{FF2B5EF4-FFF2-40B4-BE49-F238E27FC236}">
                      <a16:creationId xmlns:a16="http://schemas.microsoft.com/office/drawing/2014/main" id="{8670E72E-16A3-8141-862B-917A9F9EF5BD}"/>
                    </a:ext>
                  </a:extLst>
                </p:cNvPr>
                <p:cNvSpPr/>
                <p:nvPr/>
              </p:nvSpPr>
              <p:spPr>
                <a:xfrm>
                  <a:off x="3793037" y="4959798"/>
                  <a:ext cx="35721" cy="4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3" h="22950" fill="none" extrusionOk="0">
                      <a:moveTo>
                        <a:pt x="10" y="11585"/>
                      </a:moveTo>
                      <a:lnTo>
                        <a:pt x="10" y="11585"/>
                      </a:lnTo>
                      <a:lnTo>
                        <a:pt x="0" y="11265"/>
                      </a:lnTo>
                      <a:lnTo>
                        <a:pt x="10" y="10946"/>
                      </a:lnTo>
                      <a:lnTo>
                        <a:pt x="20" y="10616"/>
                      </a:lnTo>
                      <a:lnTo>
                        <a:pt x="40" y="10297"/>
                      </a:lnTo>
                      <a:lnTo>
                        <a:pt x="70" y="9977"/>
                      </a:lnTo>
                      <a:lnTo>
                        <a:pt x="100" y="9667"/>
                      </a:lnTo>
                      <a:lnTo>
                        <a:pt x="150" y="9348"/>
                      </a:lnTo>
                      <a:lnTo>
                        <a:pt x="200" y="9028"/>
                      </a:lnTo>
                      <a:lnTo>
                        <a:pt x="260" y="8719"/>
                      </a:lnTo>
                      <a:lnTo>
                        <a:pt x="330" y="8399"/>
                      </a:lnTo>
                      <a:lnTo>
                        <a:pt x="400" y="8090"/>
                      </a:lnTo>
                      <a:lnTo>
                        <a:pt x="480" y="7780"/>
                      </a:lnTo>
                      <a:lnTo>
                        <a:pt x="570" y="7470"/>
                      </a:lnTo>
                      <a:lnTo>
                        <a:pt x="659" y="7161"/>
                      </a:lnTo>
                      <a:lnTo>
                        <a:pt x="759" y="6861"/>
                      </a:lnTo>
                      <a:lnTo>
                        <a:pt x="869" y="6562"/>
                      </a:lnTo>
                      <a:lnTo>
                        <a:pt x="869" y="6562"/>
                      </a:lnTo>
                      <a:lnTo>
                        <a:pt x="969" y="6302"/>
                      </a:lnTo>
                      <a:lnTo>
                        <a:pt x="1069" y="6052"/>
                      </a:lnTo>
                      <a:lnTo>
                        <a:pt x="1179" y="5803"/>
                      </a:lnTo>
                      <a:lnTo>
                        <a:pt x="1299" y="5563"/>
                      </a:lnTo>
                      <a:lnTo>
                        <a:pt x="1428" y="5323"/>
                      </a:lnTo>
                      <a:lnTo>
                        <a:pt x="1558" y="5084"/>
                      </a:lnTo>
                      <a:lnTo>
                        <a:pt x="1698" y="4854"/>
                      </a:lnTo>
                      <a:lnTo>
                        <a:pt x="1838" y="4624"/>
                      </a:lnTo>
                      <a:lnTo>
                        <a:pt x="1988" y="4405"/>
                      </a:lnTo>
                      <a:lnTo>
                        <a:pt x="2147" y="4175"/>
                      </a:lnTo>
                      <a:lnTo>
                        <a:pt x="2307" y="3955"/>
                      </a:lnTo>
                      <a:lnTo>
                        <a:pt x="2477" y="3746"/>
                      </a:lnTo>
                      <a:lnTo>
                        <a:pt x="2647" y="3526"/>
                      </a:lnTo>
                      <a:lnTo>
                        <a:pt x="2827" y="3316"/>
                      </a:lnTo>
                      <a:lnTo>
                        <a:pt x="3206" y="2907"/>
                      </a:lnTo>
                      <a:lnTo>
                        <a:pt x="3206" y="2907"/>
                      </a:lnTo>
                      <a:lnTo>
                        <a:pt x="3575" y="2557"/>
                      </a:lnTo>
                      <a:lnTo>
                        <a:pt x="3765" y="2387"/>
                      </a:lnTo>
                      <a:lnTo>
                        <a:pt x="3955" y="2228"/>
                      </a:lnTo>
                      <a:lnTo>
                        <a:pt x="4155" y="2068"/>
                      </a:lnTo>
                      <a:lnTo>
                        <a:pt x="4344" y="1918"/>
                      </a:lnTo>
                      <a:lnTo>
                        <a:pt x="4544" y="1768"/>
                      </a:lnTo>
                      <a:lnTo>
                        <a:pt x="4754" y="1628"/>
                      </a:lnTo>
                      <a:lnTo>
                        <a:pt x="4964" y="1499"/>
                      </a:lnTo>
                      <a:lnTo>
                        <a:pt x="5173" y="1369"/>
                      </a:lnTo>
                      <a:lnTo>
                        <a:pt x="5383" y="1249"/>
                      </a:lnTo>
                      <a:lnTo>
                        <a:pt x="5603" y="1129"/>
                      </a:lnTo>
                      <a:lnTo>
                        <a:pt x="5822" y="1029"/>
                      </a:lnTo>
                      <a:lnTo>
                        <a:pt x="6052" y="919"/>
                      </a:lnTo>
                      <a:lnTo>
                        <a:pt x="6282" y="830"/>
                      </a:lnTo>
                      <a:lnTo>
                        <a:pt x="6511" y="740"/>
                      </a:lnTo>
                      <a:lnTo>
                        <a:pt x="6511" y="740"/>
                      </a:lnTo>
                      <a:lnTo>
                        <a:pt x="6751" y="650"/>
                      </a:lnTo>
                      <a:lnTo>
                        <a:pt x="6991" y="560"/>
                      </a:lnTo>
                      <a:lnTo>
                        <a:pt x="7231" y="480"/>
                      </a:lnTo>
                      <a:lnTo>
                        <a:pt x="7470" y="410"/>
                      </a:lnTo>
                      <a:lnTo>
                        <a:pt x="7710" y="340"/>
                      </a:lnTo>
                      <a:lnTo>
                        <a:pt x="7950" y="280"/>
                      </a:lnTo>
                      <a:lnTo>
                        <a:pt x="8189" y="220"/>
                      </a:lnTo>
                      <a:lnTo>
                        <a:pt x="8439" y="170"/>
                      </a:lnTo>
                      <a:lnTo>
                        <a:pt x="8928" y="91"/>
                      </a:lnTo>
                      <a:lnTo>
                        <a:pt x="9418" y="41"/>
                      </a:lnTo>
                      <a:lnTo>
                        <a:pt x="9907" y="11"/>
                      </a:lnTo>
                      <a:lnTo>
                        <a:pt x="10396" y="1"/>
                      </a:lnTo>
                      <a:lnTo>
                        <a:pt x="10396" y="1"/>
                      </a:lnTo>
                      <a:lnTo>
                        <a:pt x="10965" y="11"/>
                      </a:lnTo>
                      <a:lnTo>
                        <a:pt x="11525" y="41"/>
                      </a:lnTo>
                      <a:lnTo>
                        <a:pt x="11794" y="71"/>
                      </a:lnTo>
                      <a:lnTo>
                        <a:pt x="12064" y="100"/>
                      </a:lnTo>
                      <a:lnTo>
                        <a:pt x="12334" y="130"/>
                      </a:lnTo>
                      <a:lnTo>
                        <a:pt x="12593" y="180"/>
                      </a:lnTo>
                      <a:lnTo>
                        <a:pt x="12843" y="220"/>
                      </a:lnTo>
                      <a:lnTo>
                        <a:pt x="13102" y="280"/>
                      </a:lnTo>
                      <a:lnTo>
                        <a:pt x="13352" y="340"/>
                      </a:lnTo>
                      <a:lnTo>
                        <a:pt x="13602" y="400"/>
                      </a:lnTo>
                      <a:lnTo>
                        <a:pt x="13841" y="470"/>
                      </a:lnTo>
                      <a:lnTo>
                        <a:pt x="14081" y="550"/>
                      </a:lnTo>
                      <a:lnTo>
                        <a:pt x="14311" y="630"/>
                      </a:lnTo>
                      <a:lnTo>
                        <a:pt x="14541" y="720"/>
                      </a:lnTo>
                      <a:lnTo>
                        <a:pt x="14770" y="810"/>
                      </a:lnTo>
                      <a:lnTo>
                        <a:pt x="14990" y="909"/>
                      </a:lnTo>
                      <a:lnTo>
                        <a:pt x="15210" y="1009"/>
                      </a:lnTo>
                      <a:lnTo>
                        <a:pt x="15429" y="1119"/>
                      </a:lnTo>
                      <a:lnTo>
                        <a:pt x="15639" y="1229"/>
                      </a:lnTo>
                      <a:lnTo>
                        <a:pt x="15849" y="1349"/>
                      </a:lnTo>
                      <a:lnTo>
                        <a:pt x="16048" y="1479"/>
                      </a:lnTo>
                      <a:lnTo>
                        <a:pt x="16248" y="1608"/>
                      </a:lnTo>
                      <a:lnTo>
                        <a:pt x="16448" y="1748"/>
                      </a:lnTo>
                      <a:lnTo>
                        <a:pt x="16638" y="1888"/>
                      </a:lnTo>
                      <a:lnTo>
                        <a:pt x="16827" y="2038"/>
                      </a:lnTo>
                      <a:lnTo>
                        <a:pt x="17007" y="2188"/>
                      </a:lnTo>
                      <a:lnTo>
                        <a:pt x="17187" y="2347"/>
                      </a:lnTo>
                      <a:lnTo>
                        <a:pt x="17367" y="2507"/>
                      </a:lnTo>
                      <a:lnTo>
                        <a:pt x="17536" y="2677"/>
                      </a:lnTo>
                      <a:lnTo>
                        <a:pt x="17706" y="2847"/>
                      </a:lnTo>
                      <a:lnTo>
                        <a:pt x="17706" y="2847"/>
                      </a:lnTo>
                      <a:lnTo>
                        <a:pt x="17866" y="3026"/>
                      </a:lnTo>
                      <a:lnTo>
                        <a:pt x="18026" y="3216"/>
                      </a:lnTo>
                      <a:lnTo>
                        <a:pt x="18176" y="3406"/>
                      </a:lnTo>
                      <a:lnTo>
                        <a:pt x="18325" y="3596"/>
                      </a:lnTo>
                      <a:lnTo>
                        <a:pt x="18465" y="3795"/>
                      </a:lnTo>
                      <a:lnTo>
                        <a:pt x="18605" y="4005"/>
                      </a:lnTo>
                      <a:lnTo>
                        <a:pt x="18745" y="4215"/>
                      </a:lnTo>
                      <a:lnTo>
                        <a:pt x="18865" y="4435"/>
                      </a:lnTo>
                      <a:lnTo>
                        <a:pt x="18994" y="4654"/>
                      </a:lnTo>
                      <a:lnTo>
                        <a:pt x="19114" y="4884"/>
                      </a:lnTo>
                      <a:lnTo>
                        <a:pt x="19224" y="5114"/>
                      </a:lnTo>
                      <a:lnTo>
                        <a:pt x="19334" y="5353"/>
                      </a:lnTo>
                      <a:lnTo>
                        <a:pt x="19434" y="5593"/>
                      </a:lnTo>
                      <a:lnTo>
                        <a:pt x="19534" y="5843"/>
                      </a:lnTo>
                      <a:lnTo>
                        <a:pt x="19624" y="6092"/>
                      </a:lnTo>
                      <a:lnTo>
                        <a:pt x="19703" y="6352"/>
                      </a:lnTo>
                      <a:lnTo>
                        <a:pt x="19793" y="6622"/>
                      </a:lnTo>
                      <a:lnTo>
                        <a:pt x="19863" y="6881"/>
                      </a:lnTo>
                      <a:lnTo>
                        <a:pt x="19933" y="7161"/>
                      </a:lnTo>
                      <a:lnTo>
                        <a:pt x="20003" y="7440"/>
                      </a:lnTo>
                      <a:lnTo>
                        <a:pt x="20063" y="7720"/>
                      </a:lnTo>
                      <a:lnTo>
                        <a:pt x="20123" y="8010"/>
                      </a:lnTo>
                      <a:lnTo>
                        <a:pt x="20173" y="8309"/>
                      </a:lnTo>
                      <a:lnTo>
                        <a:pt x="20213" y="8609"/>
                      </a:lnTo>
                      <a:lnTo>
                        <a:pt x="20293" y="9218"/>
                      </a:lnTo>
                      <a:lnTo>
                        <a:pt x="20343" y="9857"/>
                      </a:lnTo>
                      <a:lnTo>
                        <a:pt x="20373" y="10506"/>
                      </a:lnTo>
                      <a:lnTo>
                        <a:pt x="20383" y="11185"/>
                      </a:lnTo>
                      <a:lnTo>
                        <a:pt x="20383" y="11185"/>
                      </a:lnTo>
                      <a:lnTo>
                        <a:pt x="20383" y="11455"/>
                      </a:lnTo>
                      <a:lnTo>
                        <a:pt x="20383" y="11745"/>
                      </a:lnTo>
                      <a:lnTo>
                        <a:pt x="20363" y="12054"/>
                      </a:lnTo>
                      <a:lnTo>
                        <a:pt x="20333" y="12384"/>
                      </a:lnTo>
                      <a:lnTo>
                        <a:pt x="20333" y="12384"/>
                      </a:lnTo>
                      <a:lnTo>
                        <a:pt x="20293" y="12703"/>
                      </a:lnTo>
                      <a:lnTo>
                        <a:pt x="20283" y="12993"/>
                      </a:lnTo>
                      <a:lnTo>
                        <a:pt x="20273" y="13262"/>
                      </a:lnTo>
                      <a:lnTo>
                        <a:pt x="20273" y="13522"/>
                      </a:lnTo>
                      <a:lnTo>
                        <a:pt x="6292" y="13522"/>
                      </a:lnTo>
                      <a:lnTo>
                        <a:pt x="6292" y="13522"/>
                      </a:lnTo>
                      <a:lnTo>
                        <a:pt x="6312" y="13752"/>
                      </a:lnTo>
                      <a:lnTo>
                        <a:pt x="6352" y="13972"/>
                      </a:lnTo>
                      <a:lnTo>
                        <a:pt x="6402" y="14191"/>
                      </a:lnTo>
                      <a:lnTo>
                        <a:pt x="6472" y="14411"/>
                      </a:lnTo>
                      <a:lnTo>
                        <a:pt x="6541" y="14621"/>
                      </a:lnTo>
                      <a:lnTo>
                        <a:pt x="6631" y="14830"/>
                      </a:lnTo>
                      <a:lnTo>
                        <a:pt x="6721" y="15030"/>
                      </a:lnTo>
                      <a:lnTo>
                        <a:pt x="6831" y="15230"/>
                      </a:lnTo>
                      <a:lnTo>
                        <a:pt x="6951" y="15420"/>
                      </a:lnTo>
                      <a:lnTo>
                        <a:pt x="7071" y="15609"/>
                      </a:lnTo>
                      <a:lnTo>
                        <a:pt x="7211" y="15789"/>
                      </a:lnTo>
                      <a:lnTo>
                        <a:pt x="7360" y="15959"/>
                      </a:lnTo>
                      <a:lnTo>
                        <a:pt x="7520" y="16119"/>
                      </a:lnTo>
                      <a:lnTo>
                        <a:pt x="7690" y="16268"/>
                      </a:lnTo>
                      <a:lnTo>
                        <a:pt x="7870" y="16418"/>
                      </a:lnTo>
                      <a:lnTo>
                        <a:pt x="8059" y="16548"/>
                      </a:lnTo>
                      <a:lnTo>
                        <a:pt x="8059" y="16548"/>
                      </a:lnTo>
                      <a:lnTo>
                        <a:pt x="8299" y="16698"/>
                      </a:lnTo>
                      <a:lnTo>
                        <a:pt x="8539" y="16828"/>
                      </a:lnTo>
                      <a:lnTo>
                        <a:pt x="8788" y="16957"/>
                      </a:lnTo>
                      <a:lnTo>
                        <a:pt x="9038" y="17077"/>
                      </a:lnTo>
                      <a:lnTo>
                        <a:pt x="9298" y="17177"/>
                      </a:lnTo>
                      <a:lnTo>
                        <a:pt x="9557" y="17277"/>
                      </a:lnTo>
                      <a:lnTo>
                        <a:pt x="9817" y="17367"/>
                      </a:lnTo>
                      <a:lnTo>
                        <a:pt x="10087" y="17437"/>
                      </a:lnTo>
                      <a:lnTo>
                        <a:pt x="10356" y="17507"/>
                      </a:lnTo>
                      <a:lnTo>
                        <a:pt x="10626" y="17567"/>
                      </a:lnTo>
                      <a:lnTo>
                        <a:pt x="10896" y="17617"/>
                      </a:lnTo>
                      <a:lnTo>
                        <a:pt x="11175" y="17647"/>
                      </a:lnTo>
                      <a:lnTo>
                        <a:pt x="11445" y="17676"/>
                      </a:lnTo>
                      <a:lnTo>
                        <a:pt x="11724" y="17686"/>
                      </a:lnTo>
                      <a:lnTo>
                        <a:pt x="12004" y="17696"/>
                      </a:lnTo>
                      <a:lnTo>
                        <a:pt x="12284" y="17686"/>
                      </a:lnTo>
                      <a:lnTo>
                        <a:pt x="12284" y="17686"/>
                      </a:lnTo>
                      <a:lnTo>
                        <a:pt x="12693" y="17686"/>
                      </a:lnTo>
                      <a:lnTo>
                        <a:pt x="13102" y="17666"/>
                      </a:lnTo>
                      <a:lnTo>
                        <a:pt x="13522" y="17647"/>
                      </a:lnTo>
                      <a:lnTo>
                        <a:pt x="13931" y="17617"/>
                      </a:lnTo>
                      <a:lnTo>
                        <a:pt x="14351" y="17567"/>
                      </a:lnTo>
                      <a:lnTo>
                        <a:pt x="14770" y="17527"/>
                      </a:lnTo>
                      <a:lnTo>
                        <a:pt x="15180" y="17467"/>
                      </a:lnTo>
                      <a:lnTo>
                        <a:pt x="15589" y="17407"/>
                      </a:lnTo>
                      <a:lnTo>
                        <a:pt x="15589" y="17407"/>
                      </a:lnTo>
                      <a:lnTo>
                        <a:pt x="15939" y="17337"/>
                      </a:lnTo>
                      <a:lnTo>
                        <a:pt x="16278" y="17257"/>
                      </a:lnTo>
                      <a:lnTo>
                        <a:pt x="16618" y="17167"/>
                      </a:lnTo>
                      <a:lnTo>
                        <a:pt x="16957" y="17067"/>
                      </a:lnTo>
                      <a:lnTo>
                        <a:pt x="17307" y="16947"/>
                      </a:lnTo>
                      <a:lnTo>
                        <a:pt x="17646" y="16828"/>
                      </a:lnTo>
                      <a:lnTo>
                        <a:pt x="17986" y="16698"/>
                      </a:lnTo>
                      <a:lnTo>
                        <a:pt x="18335" y="16548"/>
                      </a:lnTo>
                      <a:lnTo>
                        <a:pt x="19184" y="21571"/>
                      </a:lnTo>
                      <a:lnTo>
                        <a:pt x="19184" y="21571"/>
                      </a:lnTo>
                      <a:lnTo>
                        <a:pt x="19034" y="21651"/>
                      </a:lnTo>
                      <a:lnTo>
                        <a:pt x="18875" y="21721"/>
                      </a:lnTo>
                      <a:lnTo>
                        <a:pt x="18715" y="21791"/>
                      </a:lnTo>
                      <a:lnTo>
                        <a:pt x="18555" y="21851"/>
                      </a:lnTo>
                      <a:lnTo>
                        <a:pt x="18216" y="21961"/>
                      </a:lnTo>
                      <a:lnTo>
                        <a:pt x="17876" y="22090"/>
                      </a:lnTo>
                      <a:lnTo>
                        <a:pt x="17876" y="22090"/>
                      </a:lnTo>
                      <a:lnTo>
                        <a:pt x="17407" y="22210"/>
                      </a:lnTo>
                      <a:lnTo>
                        <a:pt x="16937" y="22330"/>
                      </a:lnTo>
                      <a:lnTo>
                        <a:pt x="16698" y="22380"/>
                      </a:lnTo>
                      <a:lnTo>
                        <a:pt x="16458" y="22420"/>
                      </a:lnTo>
                      <a:lnTo>
                        <a:pt x="16228" y="22460"/>
                      </a:lnTo>
                      <a:lnTo>
                        <a:pt x="15989" y="22490"/>
                      </a:lnTo>
                      <a:lnTo>
                        <a:pt x="15989" y="22490"/>
                      </a:lnTo>
                      <a:lnTo>
                        <a:pt x="14950" y="22660"/>
                      </a:lnTo>
                      <a:lnTo>
                        <a:pt x="13822" y="22829"/>
                      </a:lnTo>
                      <a:lnTo>
                        <a:pt x="13822" y="22829"/>
                      </a:lnTo>
                      <a:lnTo>
                        <a:pt x="13252" y="22869"/>
                      </a:lnTo>
                      <a:lnTo>
                        <a:pt x="12673" y="22909"/>
                      </a:lnTo>
                      <a:lnTo>
                        <a:pt x="12084" y="22929"/>
                      </a:lnTo>
                      <a:lnTo>
                        <a:pt x="11485" y="22939"/>
                      </a:lnTo>
                      <a:lnTo>
                        <a:pt x="11485" y="22939"/>
                      </a:lnTo>
                      <a:lnTo>
                        <a:pt x="11155" y="22949"/>
                      </a:lnTo>
                      <a:lnTo>
                        <a:pt x="10826" y="22949"/>
                      </a:lnTo>
                      <a:lnTo>
                        <a:pt x="10496" y="22939"/>
                      </a:lnTo>
                      <a:lnTo>
                        <a:pt x="10166" y="22919"/>
                      </a:lnTo>
                      <a:lnTo>
                        <a:pt x="9837" y="22899"/>
                      </a:lnTo>
                      <a:lnTo>
                        <a:pt x="9517" y="22859"/>
                      </a:lnTo>
                      <a:lnTo>
                        <a:pt x="9188" y="22819"/>
                      </a:lnTo>
                      <a:lnTo>
                        <a:pt x="8868" y="22769"/>
                      </a:lnTo>
                      <a:lnTo>
                        <a:pt x="8549" y="22710"/>
                      </a:lnTo>
                      <a:lnTo>
                        <a:pt x="8229" y="22650"/>
                      </a:lnTo>
                      <a:lnTo>
                        <a:pt x="7910" y="22570"/>
                      </a:lnTo>
                      <a:lnTo>
                        <a:pt x="7600" y="22490"/>
                      </a:lnTo>
                      <a:lnTo>
                        <a:pt x="7280" y="22400"/>
                      </a:lnTo>
                      <a:lnTo>
                        <a:pt x="6971" y="22310"/>
                      </a:lnTo>
                      <a:lnTo>
                        <a:pt x="6651" y="22200"/>
                      </a:lnTo>
                      <a:lnTo>
                        <a:pt x="6342" y="22090"/>
                      </a:lnTo>
                      <a:lnTo>
                        <a:pt x="6342" y="22090"/>
                      </a:lnTo>
                      <a:lnTo>
                        <a:pt x="6092" y="21991"/>
                      </a:lnTo>
                      <a:lnTo>
                        <a:pt x="5842" y="21881"/>
                      </a:lnTo>
                      <a:lnTo>
                        <a:pt x="5593" y="21771"/>
                      </a:lnTo>
                      <a:lnTo>
                        <a:pt x="5353" y="21651"/>
                      </a:lnTo>
                      <a:lnTo>
                        <a:pt x="5113" y="21521"/>
                      </a:lnTo>
                      <a:lnTo>
                        <a:pt x="4874" y="21391"/>
                      </a:lnTo>
                      <a:lnTo>
                        <a:pt x="4644" y="21252"/>
                      </a:lnTo>
                      <a:lnTo>
                        <a:pt x="4414" y="21112"/>
                      </a:lnTo>
                      <a:lnTo>
                        <a:pt x="4195" y="20962"/>
                      </a:lnTo>
                      <a:lnTo>
                        <a:pt x="3975" y="20802"/>
                      </a:lnTo>
                      <a:lnTo>
                        <a:pt x="3765" y="20642"/>
                      </a:lnTo>
                      <a:lnTo>
                        <a:pt x="3556" y="20473"/>
                      </a:lnTo>
                      <a:lnTo>
                        <a:pt x="3346" y="20303"/>
                      </a:lnTo>
                      <a:lnTo>
                        <a:pt x="3146" y="20123"/>
                      </a:lnTo>
                      <a:lnTo>
                        <a:pt x="2946" y="19933"/>
                      </a:lnTo>
                      <a:lnTo>
                        <a:pt x="2747" y="19744"/>
                      </a:lnTo>
                      <a:lnTo>
                        <a:pt x="2747" y="19744"/>
                      </a:lnTo>
                      <a:lnTo>
                        <a:pt x="2567" y="19554"/>
                      </a:lnTo>
                      <a:lnTo>
                        <a:pt x="2397" y="19354"/>
                      </a:lnTo>
                      <a:lnTo>
                        <a:pt x="2237" y="19144"/>
                      </a:lnTo>
                      <a:lnTo>
                        <a:pt x="2078" y="18935"/>
                      </a:lnTo>
                      <a:lnTo>
                        <a:pt x="1918" y="18725"/>
                      </a:lnTo>
                      <a:lnTo>
                        <a:pt x="1778" y="18505"/>
                      </a:lnTo>
                      <a:lnTo>
                        <a:pt x="1638" y="18276"/>
                      </a:lnTo>
                      <a:lnTo>
                        <a:pt x="1498" y="18056"/>
                      </a:lnTo>
                      <a:lnTo>
                        <a:pt x="1369" y="17826"/>
                      </a:lnTo>
                      <a:lnTo>
                        <a:pt x="1249" y="17597"/>
                      </a:lnTo>
                      <a:lnTo>
                        <a:pt x="1129" y="17357"/>
                      </a:lnTo>
                      <a:lnTo>
                        <a:pt x="1019" y="17117"/>
                      </a:lnTo>
                      <a:lnTo>
                        <a:pt x="919" y="16878"/>
                      </a:lnTo>
                      <a:lnTo>
                        <a:pt x="819" y="16638"/>
                      </a:lnTo>
                      <a:lnTo>
                        <a:pt x="639" y="16149"/>
                      </a:lnTo>
                      <a:lnTo>
                        <a:pt x="639" y="16149"/>
                      </a:lnTo>
                      <a:lnTo>
                        <a:pt x="480" y="15569"/>
                      </a:lnTo>
                      <a:lnTo>
                        <a:pt x="340" y="14990"/>
                      </a:lnTo>
                      <a:lnTo>
                        <a:pt x="220" y="14421"/>
                      </a:lnTo>
                      <a:lnTo>
                        <a:pt x="130" y="13842"/>
                      </a:lnTo>
                      <a:lnTo>
                        <a:pt x="60" y="13272"/>
                      </a:lnTo>
                      <a:lnTo>
                        <a:pt x="40" y="12993"/>
                      </a:lnTo>
                      <a:lnTo>
                        <a:pt x="20" y="12703"/>
                      </a:lnTo>
                      <a:lnTo>
                        <a:pt x="10" y="12424"/>
                      </a:lnTo>
                      <a:lnTo>
                        <a:pt x="0" y="12144"/>
                      </a:lnTo>
                      <a:lnTo>
                        <a:pt x="0" y="11864"/>
                      </a:lnTo>
                      <a:lnTo>
                        <a:pt x="10" y="1158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033;p466">
                  <a:extLst>
                    <a:ext uri="{FF2B5EF4-FFF2-40B4-BE49-F238E27FC236}">
                      <a16:creationId xmlns:a16="http://schemas.microsoft.com/office/drawing/2014/main" id="{10C36092-930C-5745-A04D-72849CD51A72}"/>
                    </a:ext>
                  </a:extLst>
                </p:cNvPr>
                <p:cNvSpPr/>
                <p:nvPr/>
              </p:nvSpPr>
              <p:spPr>
                <a:xfrm>
                  <a:off x="3804241" y="4968589"/>
                  <a:ext cx="14108" cy="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4215" fill="none" extrusionOk="0">
                      <a:moveTo>
                        <a:pt x="8050" y="4215"/>
                      </a:moveTo>
                      <a:lnTo>
                        <a:pt x="8050" y="4215"/>
                      </a:lnTo>
                      <a:lnTo>
                        <a:pt x="8040" y="4025"/>
                      </a:lnTo>
                      <a:lnTo>
                        <a:pt x="8030" y="3836"/>
                      </a:lnTo>
                      <a:lnTo>
                        <a:pt x="8000" y="3646"/>
                      </a:lnTo>
                      <a:lnTo>
                        <a:pt x="7970" y="3446"/>
                      </a:lnTo>
                      <a:lnTo>
                        <a:pt x="7930" y="3256"/>
                      </a:lnTo>
                      <a:lnTo>
                        <a:pt x="7880" y="3067"/>
                      </a:lnTo>
                      <a:lnTo>
                        <a:pt x="7760" y="2677"/>
                      </a:lnTo>
                      <a:lnTo>
                        <a:pt x="7760" y="2677"/>
                      </a:lnTo>
                      <a:lnTo>
                        <a:pt x="7710" y="2487"/>
                      </a:lnTo>
                      <a:lnTo>
                        <a:pt x="7650" y="2318"/>
                      </a:lnTo>
                      <a:lnTo>
                        <a:pt x="7570" y="2148"/>
                      </a:lnTo>
                      <a:lnTo>
                        <a:pt x="7480" y="1978"/>
                      </a:lnTo>
                      <a:lnTo>
                        <a:pt x="7391" y="1818"/>
                      </a:lnTo>
                      <a:lnTo>
                        <a:pt x="7291" y="1668"/>
                      </a:lnTo>
                      <a:lnTo>
                        <a:pt x="7081" y="1369"/>
                      </a:lnTo>
                      <a:lnTo>
                        <a:pt x="7081" y="1369"/>
                      </a:lnTo>
                      <a:lnTo>
                        <a:pt x="6951" y="1219"/>
                      </a:lnTo>
                      <a:lnTo>
                        <a:pt x="6811" y="1079"/>
                      </a:lnTo>
                      <a:lnTo>
                        <a:pt x="6672" y="939"/>
                      </a:lnTo>
                      <a:lnTo>
                        <a:pt x="6522" y="820"/>
                      </a:lnTo>
                      <a:lnTo>
                        <a:pt x="6372" y="700"/>
                      </a:lnTo>
                      <a:lnTo>
                        <a:pt x="6212" y="590"/>
                      </a:lnTo>
                      <a:lnTo>
                        <a:pt x="6052" y="490"/>
                      </a:lnTo>
                      <a:lnTo>
                        <a:pt x="5883" y="400"/>
                      </a:lnTo>
                      <a:lnTo>
                        <a:pt x="5883" y="400"/>
                      </a:lnTo>
                      <a:lnTo>
                        <a:pt x="5663" y="300"/>
                      </a:lnTo>
                      <a:lnTo>
                        <a:pt x="5453" y="210"/>
                      </a:lnTo>
                      <a:lnTo>
                        <a:pt x="5233" y="141"/>
                      </a:lnTo>
                      <a:lnTo>
                        <a:pt x="5014" y="91"/>
                      </a:lnTo>
                      <a:lnTo>
                        <a:pt x="4794" y="51"/>
                      </a:lnTo>
                      <a:lnTo>
                        <a:pt x="4574" y="21"/>
                      </a:lnTo>
                      <a:lnTo>
                        <a:pt x="4345" y="1"/>
                      </a:lnTo>
                      <a:lnTo>
                        <a:pt x="4115" y="1"/>
                      </a:lnTo>
                      <a:lnTo>
                        <a:pt x="4115" y="1"/>
                      </a:lnTo>
                      <a:lnTo>
                        <a:pt x="3875" y="1"/>
                      </a:lnTo>
                      <a:lnTo>
                        <a:pt x="3646" y="21"/>
                      </a:lnTo>
                      <a:lnTo>
                        <a:pt x="3426" y="51"/>
                      </a:lnTo>
                      <a:lnTo>
                        <a:pt x="3206" y="91"/>
                      </a:lnTo>
                      <a:lnTo>
                        <a:pt x="2987" y="141"/>
                      </a:lnTo>
                      <a:lnTo>
                        <a:pt x="2767" y="210"/>
                      </a:lnTo>
                      <a:lnTo>
                        <a:pt x="2557" y="300"/>
                      </a:lnTo>
                      <a:lnTo>
                        <a:pt x="2337" y="400"/>
                      </a:lnTo>
                      <a:lnTo>
                        <a:pt x="2337" y="400"/>
                      </a:lnTo>
                      <a:lnTo>
                        <a:pt x="2168" y="480"/>
                      </a:lnTo>
                      <a:lnTo>
                        <a:pt x="2008" y="580"/>
                      </a:lnTo>
                      <a:lnTo>
                        <a:pt x="1848" y="680"/>
                      </a:lnTo>
                      <a:lnTo>
                        <a:pt x="1698" y="790"/>
                      </a:lnTo>
                      <a:lnTo>
                        <a:pt x="1549" y="910"/>
                      </a:lnTo>
                      <a:lnTo>
                        <a:pt x="1409" y="1029"/>
                      </a:lnTo>
                      <a:lnTo>
                        <a:pt x="1269" y="1169"/>
                      </a:lnTo>
                      <a:lnTo>
                        <a:pt x="1139" y="1309"/>
                      </a:lnTo>
                      <a:lnTo>
                        <a:pt x="1139" y="1309"/>
                      </a:lnTo>
                      <a:lnTo>
                        <a:pt x="1019" y="1459"/>
                      </a:lnTo>
                      <a:lnTo>
                        <a:pt x="899" y="1619"/>
                      </a:lnTo>
                      <a:lnTo>
                        <a:pt x="780" y="1778"/>
                      </a:lnTo>
                      <a:lnTo>
                        <a:pt x="680" y="1948"/>
                      </a:lnTo>
                      <a:lnTo>
                        <a:pt x="580" y="2128"/>
                      </a:lnTo>
                      <a:lnTo>
                        <a:pt x="490" y="2308"/>
                      </a:lnTo>
                      <a:lnTo>
                        <a:pt x="410" y="2487"/>
                      </a:lnTo>
                      <a:lnTo>
                        <a:pt x="340" y="2677"/>
                      </a:lnTo>
                      <a:lnTo>
                        <a:pt x="340" y="2677"/>
                      </a:lnTo>
                      <a:lnTo>
                        <a:pt x="230" y="3067"/>
                      </a:lnTo>
                      <a:lnTo>
                        <a:pt x="130" y="3446"/>
                      </a:lnTo>
                      <a:lnTo>
                        <a:pt x="51" y="3836"/>
                      </a:lnTo>
                      <a:lnTo>
                        <a:pt x="1" y="4215"/>
                      </a:lnTo>
                      <a:lnTo>
                        <a:pt x="8050" y="421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3034;p466">
                  <a:extLst>
                    <a:ext uri="{FF2B5EF4-FFF2-40B4-BE49-F238E27FC236}">
                      <a16:creationId xmlns:a16="http://schemas.microsoft.com/office/drawing/2014/main" id="{C3C6FEA5-9902-4543-9CD0-D9CB6D76D3B5}"/>
                    </a:ext>
                  </a:extLst>
                </p:cNvPr>
                <p:cNvSpPr/>
                <p:nvPr/>
              </p:nvSpPr>
              <p:spPr>
                <a:xfrm>
                  <a:off x="3752082" y="4959780"/>
                  <a:ext cx="32816" cy="3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5" h="22211" fill="none" extrusionOk="0">
                      <a:moveTo>
                        <a:pt x="0" y="1259"/>
                      </a:moveTo>
                      <a:lnTo>
                        <a:pt x="0" y="1259"/>
                      </a:lnTo>
                      <a:lnTo>
                        <a:pt x="500" y="1139"/>
                      </a:lnTo>
                      <a:lnTo>
                        <a:pt x="999" y="1019"/>
                      </a:lnTo>
                      <a:lnTo>
                        <a:pt x="1498" y="899"/>
                      </a:lnTo>
                      <a:lnTo>
                        <a:pt x="2008" y="790"/>
                      </a:lnTo>
                      <a:lnTo>
                        <a:pt x="3026" y="590"/>
                      </a:lnTo>
                      <a:lnTo>
                        <a:pt x="4055" y="410"/>
                      </a:lnTo>
                      <a:lnTo>
                        <a:pt x="4055" y="410"/>
                      </a:lnTo>
                      <a:lnTo>
                        <a:pt x="4704" y="310"/>
                      </a:lnTo>
                      <a:lnTo>
                        <a:pt x="5353" y="220"/>
                      </a:lnTo>
                      <a:lnTo>
                        <a:pt x="6002" y="150"/>
                      </a:lnTo>
                      <a:lnTo>
                        <a:pt x="6651" y="101"/>
                      </a:lnTo>
                      <a:lnTo>
                        <a:pt x="7310" y="61"/>
                      </a:lnTo>
                      <a:lnTo>
                        <a:pt x="7959" y="31"/>
                      </a:lnTo>
                      <a:lnTo>
                        <a:pt x="8609" y="11"/>
                      </a:lnTo>
                      <a:lnTo>
                        <a:pt x="9248" y="11"/>
                      </a:lnTo>
                      <a:lnTo>
                        <a:pt x="9248" y="11"/>
                      </a:lnTo>
                      <a:lnTo>
                        <a:pt x="9537" y="1"/>
                      </a:lnTo>
                      <a:lnTo>
                        <a:pt x="9827" y="1"/>
                      </a:lnTo>
                      <a:lnTo>
                        <a:pt x="10116" y="11"/>
                      </a:lnTo>
                      <a:lnTo>
                        <a:pt x="10406" y="31"/>
                      </a:lnTo>
                      <a:lnTo>
                        <a:pt x="10696" y="51"/>
                      </a:lnTo>
                      <a:lnTo>
                        <a:pt x="10985" y="81"/>
                      </a:lnTo>
                      <a:lnTo>
                        <a:pt x="11265" y="120"/>
                      </a:lnTo>
                      <a:lnTo>
                        <a:pt x="11555" y="160"/>
                      </a:lnTo>
                      <a:lnTo>
                        <a:pt x="11844" y="210"/>
                      </a:lnTo>
                      <a:lnTo>
                        <a:pt x="12124" y="270"/>
                      </a:lnTo>
                      <a:lnTo>
                        <a:pt x="12413" y="340"/>
                      </a:lnTo>
                      <a:lnTo>
                        <a:pt x="12693" y="410"/>
                      </a:lnTo>
                      <a:lnTo>
                        <a:pt x="13262" y="570"/>
                      </a:lnTo>
                      <a:lnTo>
                        <a:pt x="13821" y="750"/>
                      </a:lnTo>
                      <a:lnTo>
                        <a:pt x="13821" y="750"/>
                      </a:lnTo>
                      <a:lnTo>
                        <a:pt x="14031" y="830"/>
                      </a:lnTo>
                      <a:lnTo>
                        <a:pt x="14241" y="909"/>
                      </a:lnTo>
                      <a:lnTo>
                        <a:pt x="14451" y="999"/>
                      </a:lnTo>
                      <a:lnTo>
                        <a:pt x="14650" y="1099"/>
                      </a:lnTo>
                      <a:lnTo>
                        <a:pt x="14850" y="1209"/>
                      </a:lnTo>
                      <a:lnTo>
                        <a:pt x="15040" y="1319"/>
                      </a:lnTo>
                      <a:lnTo>
                        <a:pt x="15240" y="1429"/>
                      </a:lnTo>
                      <a:lnTo>
                        <a:pt x="15419" y="1559"/>
                      </a:lnTo>
                      <a:lnTo>
                        <a:pt x="15609" y="1678"/>
                      </a:lnTo>
                      <a:lnTo>
                        <a:pt x="15779" y="1818"/>
                      </a:lnTo>
                      <a:lnTo>
                        <a:pt x="15959" y="1958"/>
                      </a:lnTo>
                      <a:lnTo>
                        <a:pt x="16118" y="2108"/>
                      </a:lnTo>
                      <a:lnTo>
                        <a:pt x="16278" y="2258"/>
                      </a:lnTo>
                      <a:lnTo>
                        <a:pt x="16438" y="2417"/>
                      </a:lnTo>
                      <a:lnTo>
                        <a:pt x="16588" y="2577"/>
                      </a:lnTo>
                      <a:lnTo>
                        <a:pt x="16727" y="2747"/>
                      </a:lnTo>
                      <a:lnTo>
                        <a:pt x="16727" y="2747"/>
                      </a:lnTo>
                      <a:lnTo>
                        <a:pt x="16867" y="2917"/>
                      </a:lnTo>
                      <a:lnTo>
                        <a:pt x="16997" y="3096"/>
                      </a:lnTo>
                      <a:lnTo>
                        <a:pt x="17117" y="3276"/>
                      </a:lnTo>
                      <a:lnTo>
                        <a:pt x="17247" y="3466"/>
                      </a:lnTo>
                      <a:lnTo>
                        <a:pt x="17357" y="3646"/>
                      </a:lnTo>
                      <a:lnTo>
                        <a:pt x="17466" y="3835"/>
                      </a:lnTo>
                      <a:lnTo>
                        <a:pt x="17566" y="4035"/>
                      </a:lnTo>
                      <a:lnTo>
                        <a:pt x="17666" y="4235"/>
                      </a:lnTo>
                      <a:lnTo>
                        <a:pt x="17856" y="4634"/>
                      </a:lnTo>
                      <a:lnTo>
                        <a:pt x="18016" y="5044"/>
                      </a:lnTo>
                      <a:lnTo>
                        <a:pt x="18156" y="5463"/>
                      </a:lnTo>
                      <a:lnTo>
                        <a:pt x="18265" y="5883"/>
                      </a:lnTo>
                      <a:lnTo>
                        <a:pt x="18265" y="5883"/>
                      </a:lnTo>
                      <a:lnTo>
                        <a:pt x="18385" y="6382"/>
                      </a:lnTo>
                      <a:lnTo>
                        <a:pt x="18485" y="6881"/>
                      </a:lnTo>
                      <a:lnTo>
                        <a:pt x="18565" y="7381"/>
                      </a:lnTo>
                      <a:lnTo>
                        <a:pt x="18625" y="7890"/>
                      </a:lnTo>
                      <a:lnTo>
                        <a:pt x="18675" y="8399"/>
                      </a:lnTo>
                      <a:lnTo>
                        <a:pt x="18705" y="8908"/>
                      </a:lnTo>
                      <a:lnTo>
                        <a:pt x="18725" y="9428"/>
                      </a:lnTo>
                      <a:lnTo>
                        <a:pt x="18725" y="9937"/>
                      </a:lnTo>
                      <a:lnTo>
                        <a:pt x="18725" y="22210"/>
                      </a:lnTo>
                      <a:lnTo>
                        <a:pt x="12623" y="22210"/>
                      </a:lnTo>
                      <a:lnTo>
                        <a:pt x="12623" y="10736"/>
                      </a:lnTo>
                      <a:lnTo>
                        <a:pt x="12623" y="10736"/>
                      </a:lnTo>
                      <a:lnTo>
                        <a:pt x="12613" y="10366"/>
                      </a:lnTo>
                      <a:lnTo>
                        <a:pt x="12603" y="10017"/>
                      </a:lnTo>
                      <a:lnTo>
                        <a:pt x="12593" y="9677"/>
                      </a:lnTo>
                      <a:lnTo>
                        <a:pt x="12563" y="9358"/>
                      </a:lnTo>
                      <a:lnTo>
                        <a:pt x="12533" y="9048"/>
                      </a:lnTo>
                      <a:lnTo>
                        <a:pt x="12503" y="8749"/>
                      </a:lnTo>
                      <a:lnTo>
                        <a:pt x="12463" y="8469"/>
                      </a:lnTo>
                      <a:lnTo>
                        <a:pt x="12413" y="8199"/>
                      </a:lnTo>
                      <a:lnTo>
                        <a:pt x="12353" y="7940"/>
                      </a:lnTo>
                      <a:lnTo>
                        <a:pt x="12294" y="7700"/>
                      </a:lnTo>
                      <a:lnTo>
                        <a:pt x="12234" y="7470"/>
                      </a:lnTo>
                      <a:lnTo>
                        <a:pt x="12164" y="7251"/>
                      </a:lnTo>
                      <a:lnTo>
                        <a:pt x="12084" y="7051"/>
                      </a:lnTo>
                      <a:lnTo>
                        <a:pt x="12004" y="6861"/>
                      </a:lnTo>
                      <a:lnTo>
                        <a:pt x="11914" y="6682"/>
                      </a:lnTo>
                      <a:lnTo>
                        <a:pt x="11824" y="6512"/>
                      </a:lnTo>
                      <a:lnTo>
                        <a:pt x="11824" y="6512"/>
                      </a:lnTo>
                      <a:lnTo>
                        <a:pt x="11714" y="6372"/>
                      </a:lnTo>
                      <a:lnTo>
                        <a:pt x="11604" y="6232"/>
                      </a:lnTo>
                      <a:lnTo>
                        <a:pt x="11485" y="6102"/>
                      </a:lnTo>
                      <a:lnTo>
                        <a:pt x="11345" y="5982"/>
                      </a:lnTo>
                      <a:lnTo>
                        <a:pt x="11205" y="5873"/>
                      </a:lnTo>
                      <a:lnTo>
                        <a:pt x="11045" y="5763"/>
                      </a:lnTo>
                      <a:lnTo>
                        <a:pt x="10885" y="5673"/>
                      </a:lnTo>
                      <a:lnTo>
                        <a:pt x="10706" y="5583"/>
                      </a:lnTo>
                      <a:lnTo>
                        <a:pt x="10516" y="5513"/>
                      </a:lnTo>
                      <a:lnTo>
                        <a:pt x="10326" y="5443"/>
                      </a:lnTo>
                      <a:lnTo>
                        <a:pt x="10116" y="5383"/>
                      </a:lnTo>
                      <a:lnTo>
                        <a:pt x="9897" y="5343"/>
                      </a:lnTo>
                      <a:lnTo>
                        <a:pt x="9667" y="5303"/>
                      </a:lnTo>
                      <a:lnTo>
                        <a:pt x="9417" y="5283"/>
                      </a:lnTo>
                      <a:lnTo>
                        <a:pt x="9168" y="5263"/>
                      </a:lnTo>
                      <a:lnTo>
                        <a:pt x="8908" y="5253"/>
                      </a:lnTo>
                      <a:lnTo>
                        <a:pt x="8908" y="5253"/>
                      </a:lnTo>
                      <a:lnTo>
                        <a:pt x="8569" y="5253"/>
                      </a:lnTo>
                      <a:lnTo>
                        <a:pt x="8219" y="5263"/>
                      </a:lnTo>
                      <a:lnTo>
                        <a:pt x="7860" y="5283"/>
                      </a:lnTo>
                      <a:lnTo>
                        <a:pt x="7480" y="5313"/>
                      </a:lnTo>
                      <a:lnTo>
                        <a:pt x="7480" y="5313"/>
                      </a:lnTo>
                      <a:lnTo>
                        <a:pt x="7121" y="5323"/>
                      </a:lnTo>
                      <a:lnTo>
                        <a:pt x="6781" y="5353"/>
                      </a:lnTo>
                      <a:lnTo>
                        <a:pt x="6471" y="5383"/>
                      </a:lnTo>
                      <a:lnTo>
                        <a:pt x="6172" y="5433"/>
                      </a:lnTo>
                      <a:lnTo>
                        <a:pt x="6172" y="22210"/>
                      </a:lnTo>
                      <a:lnTo>
                        <a:pt x="0" y="22210"/>
                      </a:lnTo>
                      <a:lnTo>
                        <a:pt x="0" y="1259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035;p466">
                  <a:extLst>
                    <a:ext uri="{FF2B5EF4-FFF2-40B4-BE49-F238E27FC236}">
                      <a16:creationId xmlns:a16="http://schemas.microsoft.com/office/drawing/2014/main" id="{F23E0E7C-0925-E249-BCB3-462C85418572}"/>
                    </a:ext>
                  </a:extLst>
                </p:cNvPr>
                <p:cNvSpPr/>
                <p:nvPr/>
              </p:nvSpPr>
              <p:spPr>
                <a:xfrm>
                  <a:off x="3721510" y="4959868"/>
                  <a:ext cx="24817" cy="38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1" h="22271" fill="none" extrusionOk="0">
                      <a:moveTo>
                        <a:pt x="13132" y="5952"/>
                      </a:moveTo>
                      <a:lnTo>
                        <a:pt x="13132" y="5952"/>
                      </a:lnTo>
                      <a:lnTo>
                        <a:pt x="12693" y="5853"/>
                      </a:lnTo>
                      <a:lnTo>
                        <a:pt x="12223" y="5753"/>
                      </a:lnTo>
                      <a:lnTo>
                        <a:pt x="11724" y="5643"/>
                      </a:lnTo>
                      <a:lnTo>
                        <a:pt x="11464" y="5593"/>
                      </a:lnTo>
                      <a:lnTo>
                        <a:pt x="11195" y="5553"/>
                      </a:lnTo>
                      <a:lnTo>
                        <a:pt x="11195" y="5553"/>
                      </a:lnTo>
                      <a:lnTo>
                        <a:pt x="10895" y="5493"/>
                      </a:lnTo>
                      <a:lnTo>
                        <a:pt x="10596" y="5443"/>
                      </a:lnTo>
                      <a:lnTo>
                        <a:pt x="10296" y="5403"/>
                      </a:lnTo>
                      <a:lnTo>
                        <a:pt x="9997" y="5373"/>
                      </a:lnTo>
                      <a:lnTo>
                        <a:pt x="9697" y="5353"/>
                      </a:lnTo>
                      <a:lnTo>
                        <a:pt x="9397" y="5333"/>
                      </a:lnTo>
                      <a:lnTo>
                        <a:pt x="9098" y="5323"/>
                      </a:lnTo>
                      <a:lnTo>
                        <a:pt x="8798" y="5323"/>
                      </a:lnTo>
                      <a:lnTo>
                        <a:pt x="8798" y="5323"/>
                      </a:lnTo>
                      <a:lnTo>
                        <a:pt x="8449" y="5333"/>
                      </a:lnTo>
                      <a:lnTo>
                        <a:pt x="8099" y="5353"/>
                      </a:lnTo>
                      <a:lnTo>
                        <a:pt x="7370" y="5433"/>
                      </a:lnTo>
                      <a:lnTo>
                        <a:pt x="7370" y="5433"/>
                      </a:lnTo>
                      <a:lnTo>
                        <a:pt x="7070" y="5483"/>
                      </a:lnTo>
                      <a:lnTo>
                        <a:pt x="6771" y="5533"/>
                      </a:lnTo>
                      <a:lnTo>
                        <a:pt x="6471" y="5593"/>
                      </a:lnTo>
                      <a:lnTo>
                        <a:pt x="6172" y="5663"/>
                      </a:lnTo>
                      <a:lnTo>
                        <a:pt x="6172" y="22270"/>
                      </a:lnTo>
                      <a:lnTo>
                        <a:pt x="0" y="22270"/>
                      </a:lnTo>
                      <a:lnTo>
                        <a:pt x="0" y="1608"/>
                      </a:lnTo>
                      <a:lnTo>
                        <a:pt x="0" y="1608"/>
                      </a:lnTo>
                      <a:lnTo>
                        <a:pt x="479" y="1449"/>
                      </a:lnTo>
                      <a:lnTo>
                        <a:pt x="959" y="1289"/>
                      </a:lnTo>
                      <a:lnTo>
                        <a:pt x="1438" y="1139"/>
                      </a:lnTo>
                      <a:lnTo>
                        <a:pt x="1928" y="1009"/>
                      </a:lnTo>
                      <a:lnTo>
                        <a:pt x="2407" y="879"/>
                      </a:lnTo>
                      <a:lnTo>
                        <a:pt x="2906" y="750"/>
                      </a:lnTo>
                      <a:lnTo>
                        <a:pt x="3396" y="640"/>
                      </a:lnTo>
                      <a:lnTo>
                        <a:pt x="3885" y="530"/>
                      </a:lnTo>
                      <a:lnTo>
                        <a:pt x="3885" y="530"/>
                      </a:lnTo>
                      <a:lnTo>
                        <a:pt x="4504" y="390"/>
                      </a:lnTo>
                      <a:lnTo>
                        <a:pt x="5133" y="270"/>
                      </a:lnTo>
                      <a:lnTo>
                        <a:pt x="5762" y="170"/>
                      </a:lnTo>
                      <a:lnTo>
                        <a:pt x="6401" y="100"/>
                      </a:lnTo>
                      <a:lnTo>
                        <a:pt x="7031" y="41"/>
                      </a:lnTo>
                      <a:lnTo>
                        <a:pt x="7660" y="11"/>
                      </a:lnTo>
                      <a:lnTo>
                        <a:pt x="8289" y="1"/>
                      </a:lnTo>
                      <a:lnTo>
                        <a:pt x="8908" y="11"/>
                      </a:lnTo>
                      <a:lnTo>
                        <a:pt x="8908" y="11"/>
                      </a:lnTo>
                      <a:lnTo>
                        <a:pt x="9208" y="21"/>
                      </a:lnTo>
                      <a:lnTo>
                        <a:pt x="9507" y="41"/>
                      </a:lnTo>
                      <a:lnTo>
                        <a:pt x="9807" y="60"/>
                      </a:lnTo>
                      <a:lnTo>
                        <a:pt x="10106" y="70"/>
                      </a:lnTo>
                      <a:lnTo>
                        <a:pt x="10106" y="70"/>
                      </a:lnTo>
                      <a:lnTo>
                        <a:pt x="10446" y="80"/>
                      </a:lnTo>
                      <a:lnTo>
                        <a:pt x="10795" y="110"/>
                      </a:lnTo>
                      <a:lnTo>
                        <a:pt x="11155" y="170"/>
                      </a:lnTo>
                      <a:lnTo>
                        <a:pt x="11534" y="240"/>
                      </a:lnTo>
                      <a:lnTo>
                        <a:pt x="11534" y="240"/>
                      </a:lnTo>
                      <a:lnTo>
                        <a:pt x="11874" y="290"/>
                      </a:lnTo>
                      <a:lnTo>
                        <a:pt x="12223" y="330"/>
                      </a:lnTo>
                      <a:lnTo>
                        <a:pt x="12583" y="390"/>
                      </a:lnTo>
                      <a:lnTo>
                        <a:pt x="12962" y="470"/>
                      </a:lnTo>
                      <a:lnTo>
                        <a:pt x="12962" y="470"/>
                      </a:lnTo>
                      <a:lnTo>
                        <a:pt x="13262" y="520"/>
                      </a:lnTo>
                      <a:lnTo>
                        <a:pt x="13562" y="600"/>
                      </a:lnTo>
                      <a:lnTo>
                        <a:pt x="13861" y="690"/>
                      </a:lnTo>
                      <a:lnTo>
                        <a:pt x="14161" y="809"/>
                      </a:lnTo>
                      <a:lnTo>
                        <a:pt x="13132" y="5952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3036;p466">
                  <a:extLst>
                    <a:ext uri="{FF2B5EF4-FFF2-40B4-BE49-F238E27FC236}">
                      <a16:creationId xmlns:a16="http://schemas.microsoft.com/office/drawing/2014/main" id="{F0BA3892-8339-C641-B322-8C76AF8209EE}"/>
                    </a:ext>
                  </a:extLst>
                </p:cNvPr>
                <p:cNvSpPr/>
                <p:nvPr/>
              </p:nvSpPr>
              <p:spPr>
                <a:xfrm>
                  <a:off x="3677443" y="4959798"/>
                  <a:ext cx="35721" cy="4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3" h="22950" fill="none" extrusionOk="0">
                      <a:moveTo>
                        <a:pt x="10" y="11585"/>
                      </a:moveTo>
                      <a:lnTo>
                        <a:pt x="10" y="11585"/>
                      </a:lnTo>
                      <a:lnTo>
                        <a:pt x="1" y="11265"/>
                      </a:lnTo>
                      <a:lnTo>
                        <a:pt x="1" y="10946"/>
                      </a:lnTo>
                      <a:lnTo>
                        <a:pt x="20" y="10616"/>
                      </a:lnTo>
                      <a:lnTo>
                        <a:pt x="40" y="10297"/>
                      </a:lnTo>
                      <a:lnTo>
                        <a:pt x="70" y="9977"/>
                      </a:lnTo>
                      <a:lnTo>
                        <a:pt x="100" y="9667"/>
                      </a:lnTo>
                      <a:lnTo>
                        <a:pt x="150" y="9348"/>
                      </a:lnTo>
                      <a:lnTo>
                        <a:pt x="200" y="9028"/>
                      </a:lnTo>
                      <a:lnTo>
                        <a:pt x="260" y="8719"/>
                      </a:lnTo>
                      <a:lnTo>
                        <a:pt x="330" y="8399"/>
                      </a:lnTo>
                      <a:lnTo>
                        <a:pt x="400" y="8090"/>
                      </a:lnTo>
                      <a:lnTo>
                        <a:pt x="480" y="7780"/>
                      </a:lnTo>
                      <a:lnTo>
                        <a:pt x="570" y="7470"/>
                      </a:lnTo>
                      <a:lnTo>
                        <a:pt x="660" y="7161"/>
                      </a:lnTo>
                      <a:lnTo>
                        <a:pt x="759" y="6861"/>
                      </a:lnTo>
                      <a:lnTo>
                        <a:pt x="859" y="6562"/>
                      </a:lnTo>
                      <a:lnTo>
                        <a:pt x="859" y="6562"/>
                      </a:lnTo>
                      <a:lnTo>
                        <a:pt x="959" y="6302"/>
                      </a:lnTo>
                      <a:lnTo>
                        <a:pt x="1069" y="6052"/>
                      </a:lnTo>
                      <a:lnTo>
                        <a:pt x="1179" y="5803"/>
                      </a:lnTo>
                      <a:lnTo>
                        <a:pt x="1299" y="5563"/>
                      </a:lnTo>
                      <a:lnTo>
                        <a:pt x="1429" y="5323"/>
                      </a:lnTo>
                      <a:lnTo>
                        <a:pt x="1558" y="5084"/>
                      </a:lnTo>
                      <a:lnTo>
                        <a:pt x="1698" y="4854"/>
                      </a:lnTo>
                      <a:lnTo>
                        <a:pt x="1838" y="4624"/>
                      </a:lnTo>
                      <a:lnTo>
                        <a:pt x="1988" y="4405"/>
                      </a:lnTo>
                      <a:lnTo>
                        <a:pt x="2148" y="4175"/>
                      </a:lnTo>
                      <a:lnTo>
                        <a:pt x="2307" y="3955"/>
                      </a:lnTo>
                      <a:lnTo>
                        <a:pt x="2477" y="3746"/>
                      </a:lnTo>
                      <a:lnTo>
                        <a:pt x="2647" y="3526"/>
                      </a:lnTo>
                      <a:lnTo>
                        <a:pt x="2827" y="3316"/>
                      </a:lnTo>
                      <a:lnTo>
                        <a:pt x="3206" y="2907"/>
                      </a:lnTo>
                      <a:lnTo>
                        <a:pt x="3206" y="2907"/>
                      </a:lnTo>
                      <a:lnTo>
                        <a:pt x="3576" y="2557"/>
                      </a:lnTo>
                      <a:lnTo>
                        <a:pt x="3765" y="2387"/>
                      </a:lnTo>
                      <a:lnTo>
                        <a:pt x="3955" y="2228"/>
                      </a:lnTo>
                      <a:lnTo>
                        <a:pt x="4145" y="2068"/>
                      </a:lnTo>
                      <a:lnTo>
                        <a:pt x="4345" y="1918"/>
                      </a:lnTo>
                      <a:lnTo>
                        <a:pt x="4544" y="1768"/>
                      </a:lnTo>
                      <a:lnTo>
                        <a:pt x="4754" y="1628"/>
                      </a:lnTo>
                      <a:lnTo>
                        <a:pt x="4964" y="1499"/>
                      </a:lnTo>
                      <a:lnTo>
                        <a:pt x="5173" y="1369"/>
                      </a:lnTo>
                      <a:lnTo>
                        <a:pt x="5383" y="1249"/>
                      </a:lnTo>
                      <a:lnTo>
                        <a:pt x="5603" y="1129"/>
                      </a:lnTo>
                      <a:lnTo>
                        <a:pt x="5823" y="1029"/>
                      </a:lnTo>
                      <a:lnTo>
                        <a:pt x="6052" y="919"/>
                      </a:lnTo>
                      <a:lnTo>
                        <a:pt x="6282" y="830"/>
                      </a:lnTo>
                      <a:lnTo>
                        <a:pt x="6512" y="740"/>
                      </a:lnTo>
                      <a:lnTo>
                        <a:pt x="6512" y="740"/>
                      </a:lnTo>
                      <a:lnTo>
                        <a:pt x="6751" y="650"/>
                      </a:lnTo>
                      <a:lnTo>
                        <a:pt x="6991" y="560"/>
                      </a:lnTo>
                      <a:lnTo>
                        <a:pt x="7231" y="480"/>
                      </a:lnTo>
                      <a:lnTo>
                        <a:pt x="7470" y="410"/>
                      </a:lnTo>
                      <a:lnTo>
                        <a:pt x="7710" y="340"/>
                      </a:lnTo>
                      <a:lnTo>
                        <a:pt x="7950" y="280"/>
                      </a:lnTo>
                      <a:lnTo>
                        <a:pt x="8189" y="220"/>
                      </a:lnTo>
                      <a:lnTo>
                        <a:pt x="8439" y="170"/>
                      </a:lnTo>
                      <a:lnTo>
                        <a:pt x="8918" y="91"/>
                      </a:lnTo>
                      <a:lnTo>
                        <a:pt x="9408" y="41"/>
                      </a:lnTo>
                      <a:lnTo>
                        <a:pt x="9907" y="11"/>
                      </a:lnTo>
                      <a:lnTo>
                        <a:pt x="10396" y="1"/>
                      </a:lnTo>
                      <a:lnTo>
                        <a:pt x="10396" y="1"/>
                      </a:lnTo>
                      <a:lnTo>
                        <a:pt x="10966" y="11"/>
                      </a:lnTo>
                      <a:lnTo>
                        <a:pt x="11525" y="41"/>
                      </a:lnTo>
                      <a:lnTo>
                        <a:pt x="11794" y="71"/>
                      </a:lnTo>
                      <a:lnTo>
                        <a:pt x="12064" y="100"/>
                      </a:lnTo>
                      <a:lnTo>
                        <a:pt x="12324" y="130"/>
                      </a:lnTo>
                      <a:lnTo>
                        <a:pt x="12593" y="180"/>
                      </a:lnTo>
                      <a:lnTo>
                        <a:pt x="12843" y="220"/>
                      </a:lnTo>
                      <a:lnTo>
                        <a:pt x="13103" y="280"/>
                      </a:lnTo>
                      <a:lnTo>
                        <a:pt x="13352" y="340"/>
                      </a:lnTo>
                      <a:lnTo>
                        <a:pt x="13592" y="400"/>
                      </a:lnTo>
                      <a:lnTo>
                        <a:pt x="13842" y="470"/>
                      </a:lnTo>
                      <a:lnTo>
                        <a:pt x="14081" y="550"/>
                      </a:lnTo>
                      <a:lnTo>
                        <a:pt x="14311" y="630"/>
                      </a:lnTo>
                      <a:lnTo>
                        <a:pt x="14541" y="720"/>
                      </a:lnTo>
                      <a:lnTo>
                        <a:pt x="14770" y="810"/>
                      </a:lnTo>
                      <a:lnTo>
                        <a:pt x="14990" y="909"/>
                      </a:lnTo>
                      <a:lnTo>
                        <a:pt x="15210" y="1009"/>
                      </a:lnTo>
                      <a:lnTo>
                        <a:pt x="15429" y="1119"/>
                      </a:lnTo>
                      <a:lnTo>
                        <a:pt x="15639" y="1229"/>
                      </a:lnTo>
                      <a:lnTo>
                        <a:pt x="15849" y="1349"/>
                      </a:lnTo>
                      <a:lnTo>
                        <a:pt x="16049" y="1479"/>
                      </a:lnTo>
                      <a:lnTo>
                        <a:pt x="16248" y="1608"/>
                      </a:lnTo>
                      <a:lnTo>
                        <a:pt x="16448" y="1748"/>
                      </a:lnTo>
                      <a:lnTo>
                        <a:pt x="16638" y="1888"/>
                      </a:lnTo>
                      <a:lnTo>
                        <a:pt x="16828" y="2038"/>
                      </a:lnTo>
                      <a:lnTo>
                        <a:pt x="17007" y="2188"/>
                      </a:lnTo>
                      <a:lnTo>
                        <a:pt x="17187" y="2347"/>
                      </a:lnTo>
                      <a:lnTo>
                        <a:pt x="17367" y="2507"/>
                      </a:lnTo>
                      <a:lnTo>
                        <a:pt x="17537" y="2677"/>
                      </a:lnTo>
                      <a:lnTo>
                        <a:pt x="17706" y="2847"/>
                      </a:lnTo>
                      <a:lnTo>
                        <a:pt x="17706" y="2847"/>
                      </a:lnTo>
                      <a:lnTo>
                        <a:pt x="17866" y="3026"/>
                      </a:lnTo>
                      <a:lnTo>
                        <a:pt x="18026" y="3216"/>
                      </a:lnTo>
                      <a:lnTo>
                        <a:pt x="18176" y="3406"/>
                      </a:lnTo>
                      <a:lnTo>
                        <a:pt x="18325" y="3596"/>
                      </a:lnTo>
                      <a:lnTo>
                        <a:pt x="18465" y="3795"/>
                      </a:lnTo>
                      <a:lnTo>
                        <a:pt x="18605" y="4005"/>
                      </a:lnTo>
                      <a:lnTo>
                        <a:pt x="18745" y="4215"/>
                      </a:lnTo>
                      <a:lnTo>
                        <a:pt x="18865" y="4435"/>
                      </a:lnTo>
                      <a:lnTo>
                        <a:pt x="18995" y="4654"/>
                      </a:lnTo>
                      <a:lnTo>
                        <a:pt x="19104" y="4884"/>
                      </a:lnTo>
                      <a:lnTo>
                        <a:pt x="19224" y="5114"/>
                      </a:lnTo>
                      <a:lnTo>
                        <a:pt x="19324" y="5353"/>
                      </a:lnTo>
                      <a:lnTo>
                        <a:pt x="19434" y="5593"/>
                      </a:lnTo>
                      <a:lnTo>
                        <a:pt x="19524" y="5833"/>
                      </a:lnTo>
                      <a:lnTo>
                        <a:pt x="19624" y="6092"/>
                      </a:lnTo>
                      <a:lnTo>
                        <a:pt x="19704" y="6342"/>
                      </a:lnTo>
                      <a:lnTo>
                        <a:pt x="19793" y="6612"/>
                      </a:lnTo>
                      <a:lnTo>
                        <a:pt x="19863" y="6871"/>
                      </a:lnTo>
                      <a:lnTo>
                        <a:pt x="19933" y="7151"/>
                      </a:lnTo>
                      <a:lnTo>
                        <a:pt x="20003" y="7420"/>
                      </a:lnTo>
                      <a:lnTo>
                        <a:pt x="20063" y="7710"/>
                      </a:lnTo>
                      <a:lnTo>
                        <a:pt x="20123" y="7990"/>
                      </a:lnTo>
                      <a:lnTo>
                        <a:pt x="20213" y="8579"/>
                      </a:lnTo>
                      <a:lnTo>
                        <a:pt x="20293" y="9188"/>
                      </a:lnTo>
                      <a:lnTo>
                        <a:pt x="20343" y="9817"/>
                      </a:lnTo>
                      <a:lnTo>
                        <a:pt x="20373" y="10466"/>
                      </a:lnTo>
                      <a:lnTo>
                        <a:pt x="20383" y="11125"/>
                      </a:lnTo>
                      <a:lnTo>
                        <a:pt x="20383" y="11125"/>
                      </a:lnTo>
                      <a:lnTo>
                        <a:pt x="20383" y="11395"/>
                      </a:lnTo>
                      <a:lnTo>
                        <a:pt x="20383" y="11685"/>
                      </a:lnTo>
                      <a:lnTo>
                        <a:pt x="20363" y="11994"/>
                      </a:lnTo>
                      <a:lnTo>
                        <a:pt x="20333" y="12324"/>
                      </a:lnTo>
                      <a:lnTo>
                        <a:pt x="20333" y="12324"/>
                      </a:lnTo>
                      <a:lnTo>
                        <a:pt x="20293" y="12643"/>
                      </a:lnTo>
                      <a:lnTo>
                        <a:pt x="20283" y="12943"/>
                      </a:lnTo>
                      <a:lnTo>
                        <a:pt x="20273" y="13213"/>
                      </a:lnTo>
                      <a:lnTo>
                        <a:pt x="20273" y="13462"/>
                      </a:lnTo>
                      <a:lnTo>
                        <a:pt x="6282" y="13462"/>
                      </a:lnTo>
                      <a:lnTo>
                        <a:pt x="6282" y="13462"/>
                      </a:lnTo>
                      <a:lnTo>
                        <a:pt x="6312" y="13692"/>
                      </a:lnTo>
                      <a:lnTo>
                        <a:pt x="6352" y="13912"/>
                      </a:lnTo>
                      <a:lnTo>
                        <a:pt x="6402" y="14131"/>
                      </a:lnTo>
                      <a:lnTo>
                        <a:pt x="6472" y="14351"/>
                      </a:lnTo>
                      <a:lnTo>
                        <a:pt x="6542" y="14561"/>
                      </a:lnTo>
                      <a:lnTo>
                        <a:pt x="6621" y="14770"/>
                      </a:lnTo>
                      <a:lnTo>
                        <a:pt x="6721" y="14970"/>
                      </a:lnTo>
                      <a:lnTo>
                        <a:pt x="6831" y="15170"/>
                      </a:lnTo>
                      <a:lnTo>
                        <a:pt x="6951" y="15360"/>
                      </a:lnTo>
                      <a:lnTo>
                        <a:pt x="7071" y="15549"/>
                      </a:lnTo>
                      <a:lnTo>
                        <a:pt x="7211" y="15729"/>
                      </a:lnTo>
                      <a:lnTo>
                        <a:pt x="7360" y="15899"/>
                      </a:lnTo>
                      <a:lnTo>
                        <a:pt x="7520" y="16059"/>
                      </a:lnTo>
                      <a:lnTo>
                        <a:pt x="7690" y="16218"/>
                      </a:lnTo>
                      <a:lnTo>
                        <a:pt x="7870" y="16358"/>
                      </a:lnTo>
                      <a:lnTo>
                        <a:pt x="8060" y="16488"/>
                      </a:lnTo>
                      <a:lnTo>
                        <a:pt x="8060" y="16488"/>
                      </a:lnTo>
                      <a:lnTo>
                        <a:pt x="8289" y="16638"/>
                      </a:lnTo>
                      <a:lnTo>
                        <a:pt x="8539" y="16778"/>
                      </a:lnTo>
                      <a:lnTo>
                        <a:pt x="8789" y="16898"/>
                      </a:lnTo>
                      <a:lnTo>
                        <a:pt x="9038" y="17017"/>
                      </a:lnTo>
                      <a:lnTo>
                        <a:pt x="9298" y="17127"/>
                      </a:lnTo>
                      <a:lnTo>
                        <a:pt x="9557" y="17217"/>
                      </a:lnTo>
                      <a:lnTo>
                        <a:pt x="9817" y="17307"/>
                      </a:lnTo>
                      <a:lnTo>
                        <a:pt x="10087" y="17387"/>
                      </a:lnTo>
                      <a:lnTo>
                        <a:pt x="10346" y="17447"/>
                      </a:lnTo>
                      <a:lnTo>
                        <a:pt x="10626" y="17507"/>
                      </a:lnTo>
                      <a:lnTo>
                        <a:pt x="10896" y="17557"/>
                      </a:lnTo>
                      <a:lnTo>
                        <a:pt x="11175" y="17597"/>
                      </a:lnTo>
                      <a:lnTo>
                        <a:pt x="11445" y="17617"/>
                      </a:lnTo>
                      <a:lnTo>
                        <a:pt x="11725" y="17637"/>
                      </a:lnTo>
                      <a:lnTo>
                        <a:pt x="12004" y="17637"/>
                      </a:lnTo>
                      <a:lnTo>
                        <a:pt x="12284" y="17637"/>
                      </a:lnTo>
                      <a:lnTo>
                        <a:pt x="12284" y="17637"/>
                      </a:lnTo>
                      <a:lnTo>
                        <a:pt x="12693" y="17627"/>
                      </a:lnTo>
                      <a:lnTo>
                        <a:pt x="13103" y="17617"/>
                      </a:lnTo>
                      <a:lnTo>
                        <a:pt x="13522" y="17587"/>
                      </a:lnTo>
                      <a:lnTo>
                        <a:pt x="13931" y="17557"/>
                      </a:lnTo>
                      <a:lnTo>
                        <a:pt x="14351" y="17517"/>
                      </a:lnTo>
                      <a:lnTo>
                        <a:pt x="14770" y="17467"/>
                      </a:lnTo>
                      <a:lnTo>
                        <a:pt x="15180" y="17407"/>
                      </a:lnTo>
                      <a:lnTo>
                        <a:pt x="15589" y="17347"/>
                      </a:lnTo>
                      <a:lnTo>
                        <a:pt x="15589" y="17347"/>
                      </a:lnTo>
                      <a:lnTo>
                        <a:pt x="15929" y="17277"/>
                      </a:lnTo>
                      <a:lnTo>
                        <a:pt x="16278" y="17197"/>
                      </a:lnTo>
                      <a:lnTo>
                        <a:pt x="16618" y="17107"/>
                      </a:lnTo>
                      <a:lnTo>
                        <a:pt x="16957" y="17017"/>
                      </a:lnTo>
                      <a:lnTo>
                        <a:pt x="17287" y="16908"/>
                      </a:lnTo>
                      <a:lnTo>
                        <a:pt x="17616" y="16798"/>
                      </a:lnTo>
                      <a:lnTo>
                        <a:pt x="17946" y="16678"/>
                      </a:lnTo>
                      <a:lnTo>
                        <a:pt x="18276" y="16548"/>
                      </a:lnTo>
                      <a:lnTo>
                        <a:pt x="19134" y="21571"/>
                      </a:lnTo>
                      <a:lnTo>
                        <a:pt x="19134" y="21571"/>
                      </a:lnTo>
                      <a:lnTo>
                        <a:pt x="18975" y="21651"/>
                      </a:lnTo>
                      <a:lnTo>
                        <a:pt x="18825" y="21721"/>
                      </a:lnTo>
                      <a:lnTo>
                        <a:pt x="18655" y="21791"/>
                      </a:lnTo>
                      <a:lnTo>
                        <a:pt x="18495" y="21851"/>
                      </a:lnTo>
                      <a:lnTo>
                        <a:pt x="18156" y="21961"/>
                      </a:lnTo>
                      <a:lnTo>
                        <a:pt x="17816" y="22090"/>
                      </a:lnTo>
                      <a:lnTo>
                        <a:pt x="17816" y="22090"/>
                      </a:lnTo>
                      <a:lnTo>
                        <a:pt x="17347" y="22210"/>
                      </a:lnTo>
                      <a:lnTo>
                        <a:pt x="16877" y="22330"/>
                      </a:lnTo>
                      <a:lnTo>
                        <a:pt x="16638" y="22380"/>
                      </a:lnTo>
                      <a:lnTo>
                        <a:pt x="16408" y="22420"/>
                      </a:lnTo>
                      <a:lnTo>
                        <a:pt x="16168" y="22460"/>
                      </a:lnTo>
                      <a:lnTo>
                        <a:pt x="15929" y="22490"/>
                      </a:lnTo>
                      <a:lnTo>
                        <a:pt x="15929" y="22490"/>
                      </a:lnTo>
                      <a:lnTo>
                        <a:pt x="14890" y="22660"/>
                      </a:lnTo>
                      <a:lnTo>
                        <a:pt x="13762" y="22829"/>
                      </a:lnTo>
                      <a:lnTo>
                        <a:pt x="13762" y="22829"/>
                      </a:lnTo>
                      <a:lnTo>
                        <a:pt x="13202" y="22869"/>
                      </a:lnTo>
                      <a:lnTo>
                        <a:pt x="12613" y="22909"/>
                      </a:lnTo>
                      <a:lnTo>
                        <a:pt x="12024" y="22929"/>
                      </a:lnTo>
                      <a:lnTo>
                        <a:pt x="11425" y="22939"/>
                      </a:lnTo>
                      <a:lnTo>
                        <a:pt x="11425" y="22939"/>
                      </a:lnTo>
                      <a:lnTo>
                        <a:pt x="11095" y="22949"/>
                      </a:lnTo>
                      <a:lnTo>
                        <a:pt x="10766" y="22949"/>
                      </a:lnTo>
                      <a:lnTo>
                        <a:pt x="10436" y="22939"/>
                      </a:lnTo>
                      <a:lnTo>
                        <a:pt x="10107" y="22919"/>
                      </a:lnTo>
                      <a:lnTo>
                        <a:pt x="9777" y="22899"/>
                      </a:lnTo>
                      <a:lnTo>
                        <a:pt x="9458" y="22859"/>
                      </a:lnTo>
                      <a:lnTo>
                        <a:pt x="9138" y="22819"/>
                      </a:lnTo>
                      <a:lnTo>
                        <a:pt x="8808" y="22769"/>
                      </a:lnTo>
                      <a:lnTo>
                        <a:pt x="8489" y="22710"/>
                      </a:lnTo>
                      <a:lnTo>
                        <a:pt x="8169" y="22650"/>
                      </a:lnTo>
                      <a:lnTo>
                        <a:pt x="7860" y="22570"/>
                      </a:lnTo>
                      <a:lnTo>
                        <a:pt x="7540" y="22490"/>
                      </a:lnTo>
                      <a:lnTo>
                        <a:pt x="7221" y="22400"/>
                      </a:lnTo>
                      <a:lnTo>
                        <a:pt x="6911" y="22310"/>
                      </a:lnTo>
                      <a:lnTo>
                        <a:pt x="6601" y="22200"/>
                      </a:lnTo>
                      <a:lnTo>
                        <a:pt x="6282" y="22090"/>
                      </a:lnTo>
                      <a:lnTo>
                        <a:pt x="6282" y="22090"/>
                      </a:lnTo>
                      <a:lnTo>
                        <a:pt x="6032" y="21991"/>
                      </a:lnTo>
                      <a:lnTo>
                        <a:pt x="5783" y="21881"/>
                      </a:lnTo>
                      <a:lnTo>
                        <a:pt x="5533" y="21771"/>
                      </a:lnTo>
                      <a:lnTo>
                        <a:pt x="5293" y="21651"/>
                      </a:lnTo>
                      <a:lnTo>
                        <a:pt x="5054" y="21521"/>
                      </a:lnTo>
                      <a:lnTo>
                        <a:pt x="4814" y="21391"/>
                      </a:lnTo>
                      <a:lnTo>
                        <a:pt x="4584" y="21252"/>
                      </a:lnTo>
                      <a:lnTo>
                        <a:pt x="4365" y="21112"/>
                      </a:lnTo>
                      <a:lnTo>
                        <a:pt x="4135" y="20962"/>
                      </a:lnTo>
                      <a:lnTo>
                        <a:pt x="3915" y="20802"/>
                      </a:lnTo>
                      <a:lnTo>
                        <a:pt x="3705" y="20642"/>
                      </a:lnTo>
                      <a:lnTo>
                        <a:pt x="3496" y="20473"/>
                      </a:lnTo>
                      <a:lnTo>
                        <a:pt x="3286" y="20303"/>
                      </a:lnTo>
                      <a:lnTo>
                        <a:pt x="3086" y="20123"/>
                      </a:lnTo>
                      <a:lnTo>
                        <a:pt x="2887" y="19933"/>
                      </a:lnTo>
                      <a:lnTo>
                        <a:pt x="2687" y="19744"/>
                      </a:lnTo>
                      <a:lnTo>
                        <a:pt x="2687" y="19744"/>
                      </a:lnTo>
                      <a:lnTo>
                        <a:pt x="2507" y="19554"/>
                      </a:lnTo>
                      <a:lnTo>
                        <a:pt x="2337" y="19354"/>
                      </a:lnTo>
                      <a:lnTo>
                        <a:pt x="2178" y="19144"/>
                      </a:lnTo>
                      <a:lnTo>
                        <a:pt x="2018" y="18935"/>
                      </a:lnTo>
                      <a:lnTo>
                        <a:pt x="1858" y="18725"/>
                      </a:lnTo>
                      <a:lnTo>
                        <a:pt x="1718" y="18505"/>
                      </a:lnTo>
                      <a:lnTo>
                        <a:pt x="1578" y="18276"/>
                      </a:lnTo>
                      <a:lnTo>
                        <a:pt x="1439" y="18056"/>
                      </a:lnTo>
                      <a:lnTo>
                        <a:pt x="1319" y="17826"/>
                      </a:lnTo>
                      <a:lnTo>
                        <a:pt x="1189" y="17597"/>
                      </a:lnTo>
                      <a:lnTo>
                        <a:pt x="1079" y="17357"/>
                      </a:lnTo>
                      <a:lnTo>
                        <a:pt x="969" y="17117"/>
                      </a:lnTo>
                      <a:lnTo>
                        <a:pt x="859" y="16878"/>
                      </a:lnTo>
                      <a:lnTo>
                        <a:pt x="759" y="16638"/>
                      </a:lnTo>
                      <a:lnTo>
                        <a:pt x="580" y="16149"/>
                      </a:lnTo>
                      <a:lnTo>
                        <a:pt x="580" y="16149"/>
                      </a:lnTo>
                      <a:lnTo>
                        <a:pt x="460" y="15569"/>
                      </a:lnTo>
                      <a:lnTo>
                        <a:pt x="340" y="15000"/>
                      </a:lnTo>
                      <a:lnTo>
                        <a:pt x="250" y="14431"/>
                      </a:lnTo>
                      <a:lnTo>
                        <a:pt x="160" y="13862"/>
                      </a:lnTo>
                      <a:lnTo>
                        <a:pt x="100" y="13302"/>
                      </a:lnTo>
                      <a:lnTo>
                        <a:pt x="50" y="12733"/>
                      </a:lnTo>
                      <a:lnTo>
                        <a:pt x="20" y="12154"/>
                      </a:lnTo>
                      <a:lnTo>
                        <a:pt x="10" y="1158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037;p466">
                  <a:extLst>
                    <a:ext uri="{FF2B5EF4-FFF2-40B4-BE49-F238E27FC236}">
                      <a16:creationId xmlns:a16="http://schemas.microsoft.com/office/drawing/2014/main" id="{3D4FB494-D114-3647-82AD-E4F14F1553F8}"/>
                    </a:ext>
                  </a:extLst>
                </p:cNvPr>
                <p:cNvSpPr/>
                <p:nvPr/>
              </p:nvSpPr>
              <p:spPr>
                <a:xfrm>
                  <a:off x="3688647" y="4968589"/>
                  <a:ext cx="14213" cy="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0" h="4215" fill="none" extrusionOk="0">
                      <a:moveTo>
                        <a:pt x="8110" y="4215"/>
                      </a:moveTo>
                      <a:lnTo>
                        <a:pt x="8110" y="4215"/>
                      </a:lnTo>
                      <a:lnTo>
                        <a:pt x="8100" y="4025"/>
                      </a:lnTo>
                      <a:lnTo>
                        <a:pt x="8080" y="3836"/>
                      </a:lnTo>
                      <a:lnTo>
                        <a:pt x="8060" y="3646"/>
                      </a:lnTo>
                      <a:lnTo>
                        <a:pt x="8030" y="3446"/>
                      </a:lnTo>
                      <a:lnTo>
                        <a:pt x="7990" y="3256"/>
                      </a:lnTo>
                      <a:lnTo>
                        <a:pt x="7940" y="3067"/>
                      </a:lnTo>
                      <a:lnTo>
                        <a:pt x="7820" y="2677"/>
                      </a:lnTo>
                      <a:lnTo>
                        <a:pt x="7820" y="2677"/>
                      </a:lnTo>
                      <a:lnTo>
                        <a:pt x="7770" y="2487"/>
                      </a:lnTo>
                      <a:lnTo>
                        <a:pt x="7700" y="2318"/>
                      </a:lnTo>
                      <a:lnTo>
                        <a:pt x="7630" y="2148"/>
                      </a:lnTo>
                      <a:lnTo>
                        <a:pt x="7540" y="1978"/>
                      </a:lnTo>
                      <a:lnTo>
                        <a:pt x="7451" y="1818"/>
                      </a:lnTo>
                      <a:lnTo>
                        <a:pt x="7351" y="1668"/>
                      </a:lnTo>
                      <a:lnTo>
                        <a:pt x="7131" y="1369"/>
                      </a:lnTo>
                      <a:lnTo>
                        <a:pt x="7131" y="1369"/>
                      </a:lnTo>
                      <a:lnTo>
                        <a:pt x="7001" y="1219"/>
                      </a:lnTo>
                      <a:lnTo>
                        <a:pt x="6871" y="1079"/>
                      </a:lnTo>
                      <a:lnTo>
                        <a:pt x="6722" y="939"/>
                      </a:lnTo>
                      <a:lnTo>
                        <a:pt x="6582" y="820"/>
                      </a:lnTo>
                      <a:lnTo>
                        <a:pt x="6422" y="700"/>
                      </a:lnTo>
                      <a:lnTo>
                        <a:pt x="6272" y="590"/>
                      </a:lnTo>
                      <a:lnTo>
                        <a:pt x="6102" y="490"/>
                      </a:lnTo>
                      <a:lnTo>
                        <a:pt x="5933" y="400"/>
                      </a:lnTo>
                      <a:lnTo>
                        <a:pt x="5933" y="400"/>
                      </a:lnTo>
                      <a:lnTo>
                        <a:pt x="5723" y="300"/>
                      </a:lnTo>
                      <a:lnTo>
                        <a:pt x="5503" y="210"/>
                      </a:lnTo>
                      <a:lnTo>
                        <a:pt x="5294" y="141"/>
                      </a:lnTo>
                      <a:lnTo>
                        <a:pt x="5074" y="91"/>
                      </a:lnTo>
                      <a:lnTo>
                        <a:pt x="4854" y="51"/>
                      </a:lnTo>
                      <a:lnTo>
                        <a:pt x="4624" y="21"/>
                      </a:lnTo>
                      <a:lnTo>
                        <a:pt x="4395" y="1"/>
                      </a:lnTo>
                      <a:lnTo>
                        <a:pt x="4165" y="1"/>
                      </a:lnTo>
                      <a:lnTo>
                        <a:pt x="4165" y="1"/>
                      </a:lnTo>
                      <a:lnTo>
                        <a:pt x="3935" y="1"/>
                      </a:lnTo>
                      <a:lnTo>
                        <a:pt x="3706" y="21"/>
                      </a:lnTo>
                      <a:lnTo>
                        <a:pt x="3486" y="51"/>
                      </a:lnTo>
                      <a:lnTo>
                        <a:pt x="3256" y="91"/>
                      </a:lnTo>
                      <a:lnTo>
                        <a:pt x="3047" y="141"/>
                      </a:lnTo>
                      <a:lnTo>
                        <a:pt x="2827" y="210"/>
                      </a:lnTo>
                      <a:lnTo>
                        <a:pt x="2607" y="300"/>
                      </a:lnTo>
                      <a:lnTo>
                        <a:pt x="2397" y="400"/>
                      </a:lnTo>
                      <a:lnTo>
                        <a:pt x="2397" y="400"/>
                      </a:lnTo>
                      <a:lnTo>
                        <a:pt x="2228" y="480"/>
                      </a:lnTo>
                      <a:lnTo>
                        <a:pt x="2058" y="580"/>
                      </a:lnTo>
                      <a:lnTo>
                        <a:pt x="1888" y="680"/>
                      </a:lnTo>
                      <a:lnTo>
                        <a:pt x="1728" y="790"/>
                      </a:lnTo>
                      <a:lnTo>
                        <a:pt x="1569" y="910"/>
                      </a:lnTo>
                      <a:lnTo>
                        <a:pt x="1419" y="1029"/>
                      </a:lnTo>
                      <a:lnTo>
                        <a:pt x="1279" y="1169"/>
                      </a:lnTo>
                      <a:lnTo>
                        <a:pt x="1139" y="1309"/>
                      </a:lnTo>
                      <a:lnTo>
                        <a:pt x="1139" y="1309"/>
                      </a:lnTo>
                      <a:lnTo>
                        <a:pt x="1019" y="1459"/>
                      </a:lnTo>
                      <a:lnTo>
                        <a:pt x="900" y="1619"/>
                      </a:lnTo>
                      <a:lnTo>
                        <a:pt x="780" y="1778"/>
                      </a:lnTo>
                      <a:lnTo>
                        <a:pt x="680" y="1948"/>
                      </a:lnTo>
                      <a:lnTo>
                        <a:pt x="580" y="2128"/>
                      </a:lnTo>
                      <a:lnTo>
                        <a:pt x="490" y="2308"/>
                      </a:lnTo>
                      <a:lnTo>
                        <a:pt x="410" y="2487"/>
                      </a:lnTo>
                      <a:lnTo>
                        <a:pt x="340" y="2677"/>
                      </a:lnTo>
                      <a:lnTo>
                        <a:pt x="340" y="2677"/>
                      </a:lnTo>
                      <a:lnTo>
                        <a:pt x="220" y="3067"/>
                      </a:lnTo>
                      <a:lnTo>
                        <a:pt x="131" y="3446"/>
                      </a:lnTo>
                      <a:lnTo>
                        <a:pt x="51" y="3836"/>
                      </a:lnTo>
                      <a:lnTo>
                        <a:pt x="1" y="4215"/>
                      </a:lnTo>
                      <a:lnTo>
                        <a:pt x="8110" y="421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3038;p466">
                  <a:extLst>
                    <a:ext uri="{FF2B5EF4-FFF2-40B4-BE49-F238E27FC236}">
                      <a16:creationId xmlns:a16="http://schemas.microsoft.com/office/drawing/2014/main" id="{D59C23FC-AB58-8341-8782-4150EF46E899}"/>
                    </a:ext>
                  </a:extLst>
                </p:cNvPr>
                <p:cNvSpPr/>
                <p:nvPr/>
              </p:nvSpPr>
              <p:spPr>
                <a:xfrm>
                  <a:off x="3646381" y="4969079"/>
                  <a:ext cx="13619" cy="2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1" h="12284" fill="none" extrusionOk="0">
                      <a:moveTo>
                        <a:pt x="7760" y="5942"/>
                      </a:moveTo>
                      <a:lnTo>
                        <a:pt x="7760" y="5942"/>
                      </a:lnTo>
                      <a:lnTo>
                        <a:pt x="7760" y="5573"/>
                      </a:lnTo>
                      <a:lnTo>
                        <a:pt x="7750" y="5213"/>
                      </a:lnTo>
                      <a:lnTo>
                        <a:pt x="7730" y="4864"/>
                      </a:lnTo>
                      <a:lnTo>
                        <a:pt x="7700" y="4534"/>
                      </a:lnTo>
                      <a:lnTo>
                        <a:pt x="7660" y="4215"/>
                      </a:lnTo>
                      <a:lnTo>
                        <a:pt x="7610" y="3905"/>
                      </a:lnTo>
                      <a:lnTo>
                        <a:pt x="7550" y="3605"/>
                      </a:lnTo>
                      <a:lnTo>
                        <a:pt x="7491" y="3326"/>
                      </a:lnTo>
                      <a:lnTo>
                        <a:pt x="7411" y="3056"/>
                      </a:lnTo>
                      <a:lnTo>
                        <a:pt x="7331" y="2787"/>
                      </a:lnTo>
                      <a:lnTo>
                        <a:pt x="7241" y="2537"/>
                      </a:lnTo>
                      <a:lnTo>
                        <a:pt x="7141" y="2307"/>
                      </a:lnTo>
                      <a:lnTo>
                        <a:pt x="7031" y="2078"/>
                      </a:lnTo>
                      <a:lnTo>
                        <a:pt x="6921" y="1868"/>
                      </a:lnTo>
                      <a:lnTo>
                        <a:pt x="6791" y="1658"/>
                      </a:lnTo>
                      <a:lnTo>
                        <a:pt x="6662" y="1468"/>
                      </a:lnTo>
                      <a:lnTo>
                        <a:pt x="6522" y="1289"/>
                      </a:lnTo>
                      <a:lnTo>
                        <a:pt x="6362" y="1129"/>
                      </a:lnTo>
                      <a:lnTo>
                        <a:pt x="6212" y="969"/>
                      </a:lnTo>
                      <a:lnTo>
                        <a:pt x="6042" y="829"/>
                      </a:lnTo>
                      <a:lnTo>
                        <a:pt x="5863" y="689"/>
                      </a:lnTo>
                      <a:lnTo>
                        <a:pt x="5683" y="570"/>
                      </a:lnTo>
                      <a:lnTo>
                        <a:pt x="5483" y="460"/>
                      </a:lnTo>
                      <a:lnTo>
                        <a:pt x="5284" y="370"/>
                      </a:lnTo>
                      <a:lnTo>
                        <a:pt x="5074" y="280"/>
                      </a:lnTo>
                      <a:lnTo>
                        <a:pt x="4854" y="210"/>
                      </a:lnTo>
                      <a:lnTo>
                        <a:pt x="4634" y="140"/>
                      </a:lnTo>
                      <a:lnTo>
                        <a:pt x="4395" y="90"/>
                      </a:lnTo>
                      <a:lnTo>
                        <a:pt x="4155" y="50"/>
                      </a:lnTo>
                      <a:lnTo>
                        <a:pt x="3895" y="20"/>
                      </a:lnTo>
                      <a:lnTo>
                        <a:pt x="3636" y="10"/>
                      </a:lnTo>
                      <a:lnTo>
                        <a:pt x="3366" y="0"/>
                      </a:lnTo>
                      <a:lnTo>
                        <a:pt x="3366" y="0"/>
                      </a:lnTo>
                      <a:lnTo>
                        <a:pt x="3136" y="0"/>
                      </a:lnTo>
                      <a:lnTo>
                        <a:pt x="2897" y="10"/>
                      </a:lnTo>
                      <a:lnTo>
                        <a:pt x="2667" y="30"/>
                      </a:lnTo>
                      <a:lnTo>
                        <a:pt x="2427" y="50"/>
                      </a:lnTo>
                      <a:lnTo>
                        <a:pt x="2188" y="80"/>
                      </a:lnTo>
                      <a:lnTo>
                        <a:pt x="1958" y="120"/>
                      </a:lnTo>
                      <a:lnTo>
                        <a:pt x="1718" y="170"/>
                      </a:lnTo>
                      <a:lnTo>
                        <a:pt x="1489" y="230"/>
                      </a:lnTo>
                      <a:lnTo>
                        <a:pt x="1489" y="230"/>
                      </a:lnTo>
                      <a:lnTo>
                        <a:pt x="1289" y="280"/>
                      </a:lnTo>
                      <a:lnTo>
                        <a:pt x="1099" y="340"/>
                      </a:lnTo>
                      <a:lnTo>
                        <a:pt x="909" y="400"/>
                      </a:lnTo>
                      <a:lnTo>
                        <a:pt x="720" y="480"/>
                      </a:lnTo>
                      <a:lnTo>
                        <a:pt x="540" y="560"/>
                      </a:lnTo>
                      <a:lnTo>
                        <a:pt x="350" y="659"/>
                      </a:lnTo>
                      <a:lnTo>
                        <a:pt x="180" y="749"/>
                      </a:lnTo>
                      <a:lnTo>
                        <a:pt x="1" y="859"/>
                      </a:lnTo>
                      <a:lnTo>
                        <a:pt x="1" y="12044"/>
                      </a:lnTo>
                      <a:lnTo>
                        <a:pt x="1" y="12044"/>
                      </a:lnTo>
                      <a:lnTo>
                        <a:pt x="240" y="12084"/>
                      </a:lnTo>
                      <a:lnTo>
                        <a:pt x="510" y="12134"/>
                      </a:lnTo>
                      <a:lnTo>
                        <a:pt x="1139" y="12214"/>
                      </a:lnTo>
                      <a:lnTo>
                        <a:pt x="1139" y="12214"/>
                      </a:lnTo>
                      <a:lnTo>
                        <a:pt x="1499" y="12254"/>
                      </a:lnTo>
                      <a:lnTo>
                        <a:pt x="1868" y="12264"/>
                      </a:lnTo>
                      <a:lnTo>
                        <a:pt x="2268" y="12274"/>
                      </a:lnTo>
                      <a:lnTo>
                        <a:pt x="2687" y="12274"/>
                      </a:lnTo>
                      <a:lnTo>
                        <a:pt x="2687" y="12274"/>
                      </a:lnTo>
                      <a:lnTo>
                        <a:pt x="2967" y="12284"/>
                      </a:lnTo>
                      <a:lnTo>
                        <a:pt x="3236" y="12284"/>
                      </a:lnTo>
                      <a:lnTo>
                        <a:pt x="3506" y="12264"/>
                      </a:lnTo>
                      <a:lnTo>
                        <a:pt x="3776" y="12224"/>
                      </a:lnTo>
                      <a:lnTo>
                        <a:pt x="4045" y="12164"/>
                      </a:lnTo>
                      <a:lnTo>
                        <a:pt x="4305" y="12094"/>
                      </a:lnTo>
                      <a:lnTo>
                        <a:pt x="4564" y="12014"/>
                      </a:lnTo>
                      <a:lnTo>
                        <a:pt x="4814" y="11914"/>
                      </a:lnTo>
                      <a:lnTo>
                        <a:pt x="5054" y="11794"/>
                      </a:lnTo>
                      <a:lnTo>
                        <a:pt x="5294" y="11664"/>
                      </a:lnTo>
                      <a:lnTo>
                        <a:pt x="5513" y="11515"/>
                      </a:lnTo>
                      <a:lnTo>
                        <a:pt x="5733" y="11355"/>
                      </a:lnTo>
                      <a:lnTo>
                        <a:pt x="5943" y="11175"/>
                      </a:lnTo>
                      <a:lnTo>
                        <a:pt x="6142" y="10985"/>
                      </a:lnTo>
                      <a:lnTo>
                        <a:pt x="6332" y="10776"/>
                      </a:lnTo>
                      <a:lnTo>
                        <a:pt x="6512" y="10566"/>
                      </a:lnTo>
                      <a:lnTo>
                        <a:pt x="6512" y="10566"/>
                      </a:lnTo>
                      <a:lnTo>
                        <a:pt x="6662" y="10306"/>
                      </a:lnTo>
                      <a:lnTo>
                        <a:pt x="6811" y="10037"/>
                      </a:lnTo>
                      <a:lnTo>
                        <a:pt x="6951" y="9767"/>
                      </a:lnTo>
                      <a:lnTo>
                        <a:pt x="7071" y="9497"/>
                      </a:lnTo>
                      <a:lnTo>
                        <a:pt x="7191" y="9218"/>
                      </a:lnTo>
                      <a:lnTo>
                        <a:pt x="7301" y="8928"/>
                      </a:lnTo>
                      <a:lnTo>
                        <a:pt x="7391" y="8649"/>
                      </a:lnTo>
                      <a:lnTo>
                        <a:pt x="7481" y="8359"/>
                      </a:lnTo>
                      <a:lnTo>
                        <a:pt x="7550" y="8059"/>
                      </a:lnTo>
                      <a:lnTo>
                        <a:pt x="7620" y="7770"/>
                      </a:lnTo>
                      <a:lnTo>
                        <a:pt x="7670" y="7470"/>
                      </a:lnTo>
                      <a:lnTo>
                        <a:pt x="7710" y="7171"/>
                      </a:lnTo>
                      <a:lnTo>
                        <a:pt x="7740" y="6861"/>
                      </a:lnTo>
                      <a:lnTo>
                        <a:pt x="7760" y="6551"/>
                      </a:lnTo>
                      <a:lnTo>
                        <a:pt x="7770" y="6252"/>
                      </a:lnTo>
                      <a:lnTo>
                        <a:pt x="7760" y="5942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039;p466">
                  <a:extLst>
                    <a:ext uri="{FF2B5EF4-FFF2-40B4-BE49-F238E27FC236}">
                      <a16:creationId xmlns:a16="http://schemas.microsoft.com/office/drawing/2014/main" id="{AB22E190-4FA4-334C-8E98-1BBA4D401D01}"/>
                    </a:ext>
                  </a:extLst>
                </p:cNvPr>
                <p:cNvSpPr/>
                <p:nvPr/>
              </p:nvSpPr>
              <p:spPr>
                <a:xfrm>
                  <a:off x="3635702" y="4942600"/>
                  <a:ext cx="35301" cy="5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3" h="32766" fill="none" extrusionOk="0">
                      <a:moveTo>
                        <a:pt x="20143" y="21291"/>
                      </a:moveTo>
                      <a:lnTo>
                        <a:pt x="20143" y="21291"/>
                      </a:lnTo>
                      <a:lnTo>
                        <a:pt x="20133" y="21890"/>
                      </a:lnTo>
                      <a:lnTo>
                        <a:pt x="20103" y="22489"/>
                      </a:lnTo>
                      <a:lnTo>
                        <a:pt x="20073" y="22789"/>
                      </a:lnTo>
                      <a:lnTo>
                        <a:pt x="20043" y="23088"/>
                      </a:lnTo>
                      <a:lnTo>
                        <a:pt x="20003" y="23388"/>
                      </a:lnTo>
                      <a:lnTo>
                        <a:pt x="19963" y="23688"/>
                      </a:lnTo>
                      <a:lnTo>
                        <a:pt x="19903" y="23977"/>
                      </a:lnTo>
                      <a:lnTo>
                        <a:pt x="19853" y="24277"/>
                      </a:lnTo>
                      <a:lnTo>
                        <a:pt x="19783" y="24576"/>
                      </a:lnTo>
                      <a:lnTo>
                        <a:pt x="19713" y="24866"/>
                      </a:lnTo>
                      <a:lnTo>
                        <a:pt x="19633" y="25156"/>
                      </a:lnTo>
                      <a:lnTo>
                        <a:pt x="19543" y="25455"/>
                      </a:lnTo>
                      <a:lnTo>
                        <a:pt x="19454" y="25745"/>
                      </a:lnTo>
                      <a:lnTo>
                        <a:pt x="19344" y="26034"/>
                      </a:lnTo>
                      <a:lnTo>
                        <a:pt x="19344" y="26034"/>
                      </a:lnTo>
                      <a:lnTo>
                        <a:pt x="19254" y="26284"/>
                      </a:lnTo>
                      <a:lnTo>
                        <a:pt x="19164" y="26534"/>
                      </a:lnTo>
                      <a:lnTo>
                        <a:pt x="19054" y="26783"/>
                      </a:lnTo>
                      <a:lnTo>
                        <a:pt x="18954" y="27023"/>
                      </a:lnTo>
                      <a:lnTo>
                        <a:pt x="18834" y="27263"/>
                      </a:lnTo>
                      <a:lnTo>
                        <a:pt x="18715" y="27502"/>
                      </a:lnTo>
                      <a:lnTo>
                        <a:pt x="18585" y="27732"/>
                      </a:lnTo>
                      <a:lnTo>
                        <a:pt x="18455" y="27962"/>
                      </a:lnTo>
                      <a:lnTo>
                        <a:pt x="18315" y="28182"/>
                      </a:lnTo>
                      <a:lnTo>
                        <a:pt x="18165" y="28401"/>
                      </a:lnTo>
                      <a:lnTo>
                        <a:pt x="18015" y="28611"/>
                      </a:lnTo>
                      <a:lnTo>
                        <a:pt x="17856" y="28831"/>
                      </a:lnTo>
                      <a:lnTo>
                        <a:pt x="17696" y="29030"/>
                      </a:lnTo>
                      <a:lnTo>
                        <a:pt x="17526" y="29240"/>
                      </a:lnTo>
                      <a:lnTo>
                        <a:pt x="17356" y="29430"/>
                      </a:lnTo>
                      <a:lnTo>
                        <a:pt x="17177" y="29630"/>
                      </a:lnTo>
                      <a:lnTo>
                        <a:pt x="17177" y="29630"/>
                      </a:lnTo>
                      <a:lnTo>
                        <a:pt x="16987" y="29819"/>
                      </a:lnTo>
                      <a:lnTo>
                        <a:pt x="16787" y="29999"/>
                      </a:lnTo>
                      <a:lnTo>
                        <a:pt x="16577" y="30179"/>
                      </a:lnTo>
                      <a:lnTo>
                        <a:pt x="16378" y="30359"/>
                      </a:lnTo>
                      <a:lnTo>
                        <a:pt x="16168" y="30518"/>
                      </a:lnTo>
                      <a:lnTo>
                        <a:pt x="15948" y="30688"/>
                      </a:lnTo>
                      <a:lnTo>
                        <a:pt x="15739" y="30838"/>
                      </a:lnTo>
                      <a:lnTo>
                        <a:pt x="15519" y="30988"/>
                      </a:lnTo>
                      <a:lnTo>
                        <a:pt x="15289" y="31137"/>
                      </a:lnTo>
                      <a:lnTo>
                        <a:pt x="15059" y="31277"/>
                      </a:lnTo>
                      <a:lnTo>
                        <a:pt x="14830" y="31407"/>
                      </a:lnTo>
                      <a:lnTo>
                        <a:pt x="14600" y="31527"/>
                      </a:lnTo>
                      <a:lnTo>
                        <a:pt x="14360" y="31647"/>
                      </a:lnTo>
                      <a:lnTo>
                        <a:pt x="14121" y="31767"/>
                      </a:lnTo>
                      <a:lnTo>
                        <a:pt x="13881" y="31866"/>
                      </a:lnTo>
                      <a:lnTo>
                        <a:pt x="13641" y="31966"/>
                      </a:lnTo>
                      <a:lnTo>
                        <a:pt x="13641" y="31966"/>
                      </a:lnTo>
                      <a:lnTo>
                        <a:pt x="13352" y="32076"/>
                      </a:lnTo>
                      <a:lnTo>
                        <a:pt x="13052" y="32166"/>
                      </a:lnTo>
                      <a:lnTo>
                        <a:pt x="12763" y="32256"/>
                      </a:lnTo>
                      <a:lnTo>
                        <a:pt x="12473" y="32336"/>
                      </a:lnTo>
                      <a:lnTo>
                        <a:pt x="12173" y="32406"/>
                      </a:lnTo>
                      <a:lnTo>
                        <a:pt x="11884" y="32476"/>
                      </a:lnTo>
                      <a:lnTo>
                        <a:pt x="11584" y="32536"/>
                      </a:lnTo>
                      <a:lnTo>
                        <a:pt x="11285" y="32586"/>
                      </a:lnTo>
                      <a:lnTo>
                        <a:pt x="10985" y="32625"/>
                      </a:lnTo>
                      <a:lnTo>
                        <a:pt x="10685" y="32665"/>
                      </a:lnTo>
                      <a:lnTo>
                        <a:pt x="10376" y="32695"/>
                      </a:lnTo>
                      <a:lnTo>
                        <a:pt x="10076" y="32725"/>
                      </a:lnTo>
                      <a:lnTo>
                        <a:pt x="9457" y="32755"/>
                      </a:lnTo>
                      <a:lnTo>
                        <a:pt x="8838" y="32765"/>
                      </a:lnTo>
                      <a:lnTo>
                        <a:pt x="8838" y="32765"/>
                      </a:lnTo>
                      <a:lnTo>
                        <a:pt x="8279" y="32755"/>
                      </a:lnTo>
                      <a:lnTo>
                        <a:pt x="7690" y="32735"/>
                      </a:lnTo>
                      <a:lnTo>
                        <a:pt x="7100" y="32695"/>
                      </a:lnTo>
                      <a:lnTo>
                        <a:pt x="6501" y="32655"/>
                      </a:lnTo>
                      <a:lnTo>
                        <a:pt x="6501" y="32655"/>
                      </a:lnTo>
                      <a:lnTo>
                        <a:pt x="5902" y="32605"/>
                      </a:lnTo>
                      <a:lnTo>
                        <a:pt x="5303" y="32536"/>
                      </a:lnTo>
                      <a:lnTo>
                        <a:pt x="4704" y="32476"/>
                      </a:lnTo>
                      <a:lnTo>
                        <a:pt x="4104" y="32426"/>
                      </a:lnTo>
                      <a:lnTo>
                        <a:pt x="4104" y="32426"/>
                      </a:lnTo>
                      <a:lnTo>
                        <a:pt x="3545" y="32336"/>
                      </a:lnTo>
                      <a:lnTo>
                        <a:pt x="2996" y="32246"/>
                      </a:lnTo>
                      <a:lnTo>
                        <a:pt x="2437" y="32146"/>
                      </a:lnTo>
                      <a:lnTo>
                        <a:pt x="1877" y="32026"/>
                      </a:lnTo>
                      <a:lnTo>
                        <a:pt x="1877" y="32026"/>
                      </a:lnTo>
                      <a:lnTo>
                        <a:pt x="1608" y="31976"/>
                      </a:lnTo>
                      <a:lnTo>
                        <a:pt x="1348" y="31926"/>
                      </a:lnTo>
                      <a:lnTo>
                        <a:pt x="1089" y="31876"/>
                      </a:lnTo>
                      <a:lnTo>
                        <a:pt x="849" y="31817"/>
                      </a:lnTo>
                      <a:lnTo>
                        <a:pt x="619" y="31747"/>
                      </a:lnTo>
                      <a:lnTo>
                        <a:pt x="400" y="31677"/>
                      </a:lnTo>
                      <a:lnTo>
                        <a:pt x="190" y="31597"/>
                      </a:lnTo>
                      <a:lnTo>
                        <a:pt x="0" y="31517"/>
                      </a:lnTo>
                      <a:lnTo>
                        <a:pt x="0" y="979"/>
                      </a:lnTo>
                      <a:lnTo>
                        <a:pt x="6162" y="0"/>
                      </a:lnTo>
                      <a:lnTo>
                        <a:pt x="6162" y="10845"/>
                      </a:lnTo>
                      <a:lnTo>
                        <a:pt x="6162" y="10845"/>
                      </a:lnTo>
                      <a:lnTo>
                        <a:pt x="6421" y="10745"/>
                      </a:lnTo>
                      <a:lnTo>
                        <a:pt x="6681" y="10646"/>
                      </a:lnTo>
                      <a:lnTo>
                        <a:pt x="6951" y="10556"/>
                      </a:lnTo>
                      <a:lnTo>
                        <a:pt x="7220" y="10466"/>
                      </a:lnTo>
                      <a:lnTo>
                        <a:pt x="7769" y="10306"/>
                      </a:lnTo>
                      <a:lnTo>
                        <a:pt x="8329" y="10166"/>
                      </a:lnTo>
                      <a:lnTo>
                        <a:pt x="8329" y="10166"/>
                      </a:lnTo>
                      <a:lnTo>
                        <a:pt x="8628" y="10106"/>
                      </a:lnTo>
                      <a:lnTo>
                        <a:pt x="8928" y="10056"/>
                      </a:lnTo>
                      <a:lnTo>
                        <a:pt x="9227" y="10016"/>
                      </a:lnTo>
                      <a:lnTo>
                        <a:pt x="9527" y="9986"/>
                      </a:lnTo>
                      <a:lnTo>
                        <a:pt x="9827" y="9966"/>
                      </a:lnTo>
                      <a:lnTo>
                        <a:pt x="10126" y="9946"/>
                      </a:lnTo>
                      <a:lnTo>
                        <a:pt x="10426" y="9936"/>
                      </a:lnTo>
                      <a:lnTo>
                        <a:pt x="10725" y="9936"/>
                      </a:lnTo>
                      <a:lnTo>
                        <a:pt x="10725" y="9936"/>
                      </a:lnTo>
                      <a:lnTo>
                        <a:pt x="11255" y="9946"/>
                      </a:lnTo>
                      <a:lnTo>
                        <a:pt x="11524" y="9966"/>
                      </a:lnTo>
                      <a:lnTo>
                        <a:pt x="11784" y="9986"/>
                      </a:lnTo>
                      <a:lnTo>
                        <a:pt x="12044" y="10006"/>
                      </a:lnTo>
                      <a:lnTo>
                        <a:pt x="12303" y="10046"/>
                      </a:lnTo>
                      <a:lnTo>
                        <a:pt x="12563" y="10086"/>
                      </a:lnTo>
                      <a:lnTo>
                        <a:pt x="12823" y="10126"/>
                      </a:lnTo>
                      <a:lnTo>
                        <a:pt x="13082" y="10186"/>
                      </a:lnTo>
                      <a:lnTo>
                        <a:pt x="13332" y="10246"/>
                      </a:lnTo>
                      <a:lnTo>
                        <a:pt x="13592" y="10316"/>
                      </a:lnTo>
                      <a:lnTo>
                        <a:pt x="13841" y="10396"/>
                      </a:lnTo>
                      <a:lnTo>
                        <a:pt x="14091" y="10476"/>
                      </a:lnTo>
                      <a:lnTo>
                        <a:pt x="14340" y="10576"/>
                      </a:lnTo>
                      <a:lnTo>
                        <a:pt x="14590" y="10675"/>
                      </a:lnTo>
                      <a:lnTo>
                        <a:pt x="14840" y="10795"/>
                      </a:lnTo>
                      <a:lnTo>
                        <a:pt x="14840" y="10795"/>
                      </a:lnTo>
                      <a:lnTo>
                        <a:pt x="15050" y="10895"/>
                      </a:lnTo>
                      <a:lnTo>
                        <a:pt x="15259" y="10995"/>
                      </a:lnTo>
                      <a:lnTo>
                        <a:pt x="15469" y="11115"/>
                      </a:lnTo>
                      <a:lnTo>
                        <a:pt x="15669" y="11225"/>
                      </a:lnTo>
                      <a:lnTo>
                        <a:pt x="15868" y="11355"/>
                      </a:lnTo>
                      <a:lnTo>
                        <a:pt x="16068" y="11484"/>
                      </a:lnTo>
                      <a:lnTo>
                        <a:pt x="16258" y="11624"/>
                      </a:lnTo>
                      <a:lnTo>
                        <a:pt x="16448" y="11764"/>
                      </a:lnTo>
                      <a:lnTo>
                        <a:pt x="16637" y="11914"/>
                      </a:lnTo>
                      <a:lnTo>
                        <a:pt x="16817" y="12064"/>
                      </a:lnTo>
                      <a:lnTo>
                        <a:pt x="16987" y="12223"/>
                      </a:lnTo>
                      <a:lnTo>
                        <a:pt x="17167" y="12383"/>
                      </a:lnTo>
                      <a:lnTo>
                        <a:pt x="17336" y="12553"/>
                      </a:lnTo>
                      <a:lnTo>
                        <a:pt x="17496" y="12723"/>
                      </a:lnTo>
                      <a:lnTo>
                        <a:pt x="17656" y="12892"/>
                      </a:lnTo>
                      <a:lnTo>
                        <a:pt x="17806" y="13072"/>
                      </a:lnTo>
                      <a:lnTo>
                        <a:pt x="17806" y="13072"/>
                      </a:lnTo>
                      <a:lnTo>
                        <a:pt x="18115" y="13492"/>
                      </a:lnTo>
                      <a:lnTo>
                        <a:pt x="18265" y="13701"/>
                      </a:lnTo>
                      <a:lnTo>
                        <a:pt x="18405" y="13911"/>
                      </a:lnTo>
                      <a:lnTo>
                        <a:pt x="18535" y="14131"/>
                      </a:lnTo>
                      <a:lnTo>
                        <a:pt x="18665" y="14340"/>
                      </a:lnTo>
                      <a:lnTo>
                        <a:pt x="18794" y="14560"/>
                      </a:lnTo>
                      <a:lnTo>
                        <a:pt x="18914" y="14790"/>
                      </a:lnTo>
                      <a:lnTo>
                        <a:pt x="19024" y="15010"/>
                      </a:lnTo>
                      <a:lnTo>
                        <a:pt x="19124" y="15239"/>
                      </a:lnTo>
                      <a:lnTo>
                        <a:pt x="19224" y="15479"/>
                      </a:lnTo>
                      <a:lnTo>
                        <a:pt x="19324" y="15709"/>
                      </a:lnTo>
                      <a:lnTo>
                        <a:pt x="19414" y="15948"/>
                      </a:lnTo>
                      <a:lnTo>
                        <a:pt x="19493" y="16188"/>
                      </a:lnTo>
                      <a:lnTo>
                        <a:pt x="19563" y="16428"/>
                      </a:lnTo>
                      <a:lnTo>
                        <a:pt x="19633" y="16667"/>
                      </a:lnTo>
                      <a:lnTo>
                        <a:pt x="19633" y="16667"/>
                      </a:lnTo>
                      <a:lnTo>
                        <a:pt x="19753" y="17217"/>
                      </a:lnTo>
                      <a:lnTo>
                        <a:pt x="19853" y="17776"/>
                      </a:lnTo>
                      <a:lnTo>
                        <a:pt x="19943" y="18345"/>
                      </a:lnTo>
                      <a:lnTo>
                        <a:pt x="20013" y="18914"/>
                      </a:lnTo>
                      <a:lnTo>
                        <a:pt x="20073" y="19503"/>
                      </a:lnTo>
                      <a:lnTo>
                        <a:pt x="20113" y="20103"/>
                      </a:lnTo>
                      <a:lnTo>
                        <a:pt x="20133" y="20692"/>
                      </a:lnTo>
                      <a:lnTo>
                        <a:pt x="20143" y="21291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3040;p466">
                  <a:extLst>
                    <a:ext uri="{FF2B5EF4-FFF2-40B4-BE49-F238E27FC236}">
                      <a16:creationId xmlns:a16="http://schemas.microsoft.com/office/drawing/2014/main" id="{6C57A39C-92CE-6A41-8BAF-17CB968DF989}"/>
                    </a:ext>
                  </a:extLst>
                </p:cNvPr>
                <p:cNvSpPr/>
                <p:nvPr/>
              </p:nvSpPr>
              <p:spPr>
                <a:xfrm>
                  <a:off x="3592525" y="4960688"/>
                  <a:ext cx="32922" cy="3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6" h="22211" fill="none" extrusionOk="0">
                      <a:moveTo>
                        <a:pt x="18785" y="21002"/>
                      </a:moveTo>
                      <a:lnTo>
                        <a:pt x="18785" y="21002"/>
                      </a:lnTo>
                      <a:lnTo>
                        <a:pt x="18286" y="21132"/>
                      </a:lnTo>
                      <a:lnTo>
                        <a:pt x="17786" y="21252"/>
                      </a:lnTo>
                      <a:lnTo>
                        <a:pt x="17287" y="21362"/>
                      </a:lnTo>
                      <a:lnTo>
                        <a:pt x="16778" y="21472"/>
                      </a:lnTo>
                      <a:lnTo>
                        <a:pt x="16269" y="21571"/>
                      </a:lnTo>
                      <a:lnTo>
                        <a:pt x="15759" y="21651"/>
                      </a:lnTo>
                      <a:lnTo>
                        <a:pt x="15240" y="21731"/>
                      </a:lnTo>
                      <a:lnTo>
                        <a:pt x="14731" y="21801"/>
                      </a:lnTo>
                      <a:lnTo>
                        <a:pt x="14731" y="21801"/>
                      </a:lnTo>
                      <a:lnTo>
                        <a:pt x="14081" y="21901"/>
                      </a:lnTo>
                      <a:lnTo>
                        <a:pt x="13442" y="21991"/>
                      </a:lnTo>
                      <a:lnTo>
                        <a:pt x="12783" y="22061"/>
                      </a:lnTo>
                      <a:lnTo>
                        <a:pt x="12134" y="22111"/>
                      </a:lnTo>
                      <a:lnTo>
                        <a:pt x="11485" y="22151"/>
                      </a:lnTo>
                      <a:lnTo>
                        <a:pt x="10826" y="22181"/>
                      </a:lnTo>
                      <a:lnTo>
                        <a:pt x="10177" y="22201"/>
                      </a:lnTo>
                      <a:lnTo>
                        <a:pt x="9538" y="22201"/>
                      </a:lnTo>
                      <a:lnTo>
                        <a:pt x="9538" y="22201"/>
                      </a:lnTo>
                      <a:lnTo>
                        <a:pt x="9238" y="22211"/>
                      </a:lnTo>
                      <a:lnTo>
                        <a:pt x="8939" y="22211"/>
                      </a:lnTo>
                      <a:lnTo>
                        <a:pt x="8639" y="22201"/>
                      </a:lnTo>
                      <a:lnTo>
                        <a:pt x="8349" y="22181"/>
                      </a:lnTo>
                      <a:lnTo>
                        <a:pt x="8060" y="22161"/>
                      </a:lnTo>
                      <a:lnTo>
                        <a:pt x="7760" y="22131"/>
                      </a:lnTo>
                      <a:lnTo>
                        <a:pt x="7471" y="22091"/>
                      </a:lnTo>
                      <a:lnTo>
                        <a:pt x="7181" y="22051"/>
                      </a:lnTo>
                      <a:lnTo>
                        <a:pt x="6891" y="22001"/>
                      </a:lnTo>
                      <a:lnTo>
                        <a:pt x="6612" y="21941"/>
                      </a:lnTo>
                      <a:lnTo>
                        <a:pt x="6322" y="21871"/>
                      </a:lnTo>
                      <a:lnTo>
                        <a:pt x="6032" y="21801"/>
                      </a:lnTo>
                      <a:lnTo>
                        <a:pt x="5753" y="21731"/>
                      </a:lnTo>
                      <a:lnTo>
                        <a:pt x="5473" y="21641"/>
                      </a:lnTo>
                      <a:lnTo>
                        <a:pt x="4914" y="21462"/>
                      </a:lnTo>
                      <a:lnTo>
                        <a:pt x="4914" y="21462"/>
                      </a:lnTo>
                      <a:lnTo>
                        <a:pt x="4704" y="21372"/>
                      </a:lnTo>
                      <a:lnTo>
                        <a:pt x="4495" y="21282"/>
                      </a:lnTo>
                      <a:lnTo>
                        <a:pt x="4285" y="21182"/>
                      </a:lnTo>
                      <a:lnTo>
                        <a:pt x="4085" y="21082"/>
                      </a:lnTo>
                      <a:lnTo>
                        <a:pt x="3895" y="20972"/>
                      </a:lnTo>
                      <a:lnTo>
                        <a:pt x="3706" y="20852"/>
                      </a:lnTo>
                      <a:lnTo>
                        <a:pt x="3516" y="20733"/>
                      </a:lnTo>
                      <a:lnTo>
                        <a:pt x="3326" y="20603"/>
                      </a:lnTo>
                      <a:lnTo>
                        <a:pt x="3146" y="20473"/>
                      </a:lnTo>
                      <a:lnTo>
                        <a:pt x="2977" y="20343"/>
                      </a:lnTo>
                      <a:lnTo>
                        <a:pt x="2797" y="20193"/>
                      </a:lnTo>
                      <a:lnTo>
                        <a:pt x="2637" y="20054"/>
                      </a:lnTo>
                      <a:lnTo>
                        <a:pt x="2467" y="19894"/>
                      </a:lnTo>
                      <a:lnTo>
                        <a:pt x="2308" y="19744"/>
                      </a:lnTo>
                      <a:lnTo>
                        <a:pt x="2158" y="19574"/>
                      </a:lnTo>
                      <a:lnTo>
                        <a:pt x="1998" y="19404"/>
                      </a:lnTo>
                      <a:lnTo>
                        <a:pt x="1998" y="19404"/>
                      </a:lnTo>
                      <a:lnTo>
                        <a:pt x="1738" y="19035"/>
                      </a:lnTo>
                      <a:lnTo>
                        <a:pt x="1489" y="18655"/>
                      </a:lnTo>
                      <a:lnTo>
                        <a:pt x="1259" y="18266"/>
                      </a:lnTo>
                      <a:lnTo>
                        <a:pt x="1059" y="17867"/>
                      </a:lnTo>
                      <a:lnTo>
                        <a:pt x="880" y="17457"/>
                      </a:lnTo>
                      <a:lnTo>
                        <a:pt x="720" y="17028"/>
                      </a:lnTo>
                      <a:lnTo>
                        <a:pt x="580" y="16598"/>
                      </a:lnTo>
                      <a:lnTo>
                        <a:pt x="460" y="16159"/>
                      </a:lnTo>
                      <a:lnTo>
                        <a:pt x="460" y="16159"/>
                      </a:lnTo>
                      <a:lnTo>
                        <a:pt x="340" y="15660"/>
                      </a:lnTo>
                      <a:lnTo>
                        <a:pt x="240" y="15150"/>
                      </a:lnTo>
                      <a:lnTo>
                        <a:pt x="170" y="14641"/>
                      </a:lnTo>
                      <a:lnTo>
                        <a:pt x="101" y="14122"/>
                      </a:lnTo>
                      <a:lnTo>
                        <a:pt x="61" y="13602"/>
                      </a:lnTo>
                      <a:lnTo>
                        <a:pt x="31" y="13083"/>
                      </a:lnTo>
                      <a:lnTo>
                        <a:pt x="11" y="12564"/>
                      </a:lnTo>
                      <a:lnTo>
                        <a:pt x="1" y="12044"/>
                      </a:lnTo>
                      <a:lnTo>
                        <a:pt x="1" y="1"/>
                      </a:lnTo>
                      <a:lnTo>
                        <a:pt x="6172" y="1"/>
                      </a:lnTo>
                      <a:lnTo>
                        <a:pt x="6172" y="11355"/>
                      </a:lnTo>
                      <a:lnTo>
                        <a:pt x="6172" y="11355"/>
                      </a:lnTo>
                      <a:lnTo>
                        <a:pt x="6172" y="11725"/>
                      </a:lnTo>
                      <a:lnTo>
                        <a:pt x="6182" y="12084"/>
                      </a:lnTo>
                      <a:lnTo>
                        <a:pt x="6202" y="12424"/>
                      </a:lnTo>
                      <a:lnTo>
                        <a:pt x="6222" y="12753"/>
                      </a:lnTo>
                      <a:lnTo>
                        <a:pt x="6252" y="13063"/>
                      </a:lnTo>
                      <a:lnTo>
                        <a:pt x="6282" y="13363"/>
                      </a:lnTo>
                      <a:lnTo>
                        <a:pt x="6332" y="13652"/>
                      </a:lnTo>
                      <a:lnTo>
                        <a:pt x="6372" y="13932"/>
                      </a:lnTo>
                      <a:lnTo>
                        <a:pt x="6432" y="14192"/>
                      </a:lnTo>
                      <a:lnTo>
                        <a:pt x="6492" y="14441"/>
                      </a:lnTo>
                      <a:lnTo>
                        <a:pt x="6552" y="14671"/>
                      </a:lnTo>
                      <a:lnTo>
                        <a:pt x="6622" y="14891"/>
                      </a:lnTo>
                      <a:lnTo>
                        <a:pt x="6702" y="15100"/>
                      </a:lnTo>
                      <a:lnTo>
                        <a:pt x="6781" y="15290"/>
                      </a:lnTo>
                      <a:lnTo>
                        <a:pt x="6871" y="15470"/>
                      </a:lnTo>
                      <a:lnTo>
                        <a:pt x="6971" y="15640"/>
                      </a:lnTo>
                      <a:lnTo>
                        <a:pt x="6971" y="15640"/>
                      </a:lnTo>
                      <a:lnTo>
                        <a:pt x="7071" y="15799"/>
                      </a:lnTo>
                      <a:lnTo>
                        <a:pt x="7181" y="15939"/>
                      </a:lnTo>
                      <a:lnTo>
                        <a:pt x="7301" y="16079"/>
                      </a:lnTo>
                      <a:lnTo>
                        <a:pt x="7441" y="16209"/>
                      </a:lnTo>
                      <a:lnTo>
                        <a:pt x="7580" y="16329"/>
                      </a:lnTo>
                      <a:lnTo>
                        <a:pt x="7740" y="16428"/>
                      </a:lnTo>
                      <a:lnTo>
                        <a:pt x="7900" y="16528"/>
                      </a:lnTo>
                      <a:lnTo>
                        <a:pt x="8080" y="16618"/>
                      </a:lnTo>
                      <a:lnTo>
                        <a:pt x="8269" y="16698"/>
                      </a:lnTo>
                      <a:lnTo>
                        <a:pt x="8469" y="16768"/>
                      </a:lnTo>
                      <a:lnTo>
                        <a:pt x="8679" y="16818"/>
                      </a:lnTo>
                      <a:lnTo>
                        <a:pt x="8899" y="16868"/>
                      </a:lnTo>
                      <a:lnTo>
                        <a:pt x="9128" y="16908"/>
                      </a:lnTo>
                      <a:lnTo>
                        <a:pt x="9368" y="16928"/>
                      </a:lnTo>
                      <a:lnTo>
                        <a:pt x="9618" y="16948"/>
                      </a:lnTo>
                      <a:lnTo>
                        <a:pt x="9877" y="16958"/>
                      </a:lnTo>
                      <a:lnTo>
                        <a:pt x="9877" y="16958"/>
                      </a:lnTo>
                      <a:lnTo>
                        <a:pt x="10227" y="16948"/>
                      </a:lnTo>
                      <a:lnTo>
                        <a:pt x="10566" y="16948"/>
                      </a:lnTo>
                      <a:lnTo>
                        <a:pt x="10926" y="16928"/>
                      </a:lnTo>
                      <a:lnTo>
                        <a:pt x="11305" y="16898"/>
                      </a:lnTo>
                      <a:lnTo>
                        <a:pt x="11305" y="16898"/>
                      </a:lnTo>
                      <a:lnTo>
                        <a:pt x="11675" y="16858"/>
                      </a:lnTo>
                      <a:lnTo>
                        <a:pt x="12004" y="16828"/>
                      </a:lnTo>
                      <a:lnTo>
                        <a:pt x="12314" y="16788"/>
                      </a:lnTo>
                      <a:lnTo>
                        <a:pt x="12474" y="16758"/>
                      </a:lnTo>
                      <a:lnTo>
                        <a:pt x="12623" y="16728"/>
                      </a:lnTo>
                      <a:lnTo>
                        <a:pt x="12623" y="1"/>
                      </a:lnTo>
                      <a:lnTo>
                        <a:pt x="18785" y="1"/>
                      </a:lnTo>
                      <a:lnTo>
                        <a:pt x="18785" y="21002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041;p466">
                  <a:extLst>
                    <a:ext uri="{FF2B5EF4-FFF2-40B4-BE49-F238E27FC236}">
                      <a16:creationId xmlns:a16="http://schemas.microsoft.com/office/drawing/2014/main" id="{8847691A-E8DA-8C42-BF04-0BF311BFBF0B}"/>
                    </a:ext>
                  </a:extLst>
                </p:cNvPr>
                <p:cNvSpPr/>
                <p:nvPr/>
              </p:nvSpPr>
              <p:spPr>
                <a:xfrm>
                  <a:off x="3551675" y="4942600"/>
                  <a:ext cx="36212" cy="5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3" h="32256" fill="none" extrusionOk="0">
                      <a:moveTo>
                        <a:pt x="6162" y="18215"/>
                      </a:moveTo>
                      <a:lnTo>
                        <a:pt x="6162" y="18215"/>
                      </a:lnTo>
                      <a:lnTo>
                        <a:pt x="6622" y="17696"/>
                      </a:lnTo>
                      <a:lnTo>
                        <a:pt x="7081" y="17187"/>
                      </a:lnTo>
                      <a:lnTo>
                        <a:pt x="7550" y="16667"/>
                      </a:lnTo>
                      <a:lnTo>
                        <a:pt x="7790" y="16418"/>
                      </a:lnTo>
                      <a:lnTo>
                        <a:pt x="8050" y="16158"/>
                      </a:lnTo>
                      <a:lnTo>
                        <a:pt x="8050" y="16158"/>
                      </a:lnTo>
                      <a:lnTo>
                        <a:pt x="8519" y="15609"/>
                      </a:lnTo>
                      <a:lnTo>
                        <a:pt x="8988" y="15079"/>
                      </a:lnTo>
                      <a:lnTo>
                        <a:pt x="9927" y="14051"/>
                      </a:lnTo>
                      <a:lnTo>
                        <a:pt x="9927" y="14051"/>
                      </a:lnTo>
                      <a:lnTo>
                        <a:pt x="10386" y="13512"/>
                      </a:lnTo>
                      <a:lnTo>
                        <a:pt x="10826" y="13002"/>
                      </a:lnTo>
                      <a:lnTo>
                        <a:pt x="11245" y="12523"/>
                      </a:lnTo>
                      <a:lnTo>
                        <a:pt x="11645" y="12044"/>
                      </a:lnTo>
                      <a:lnTo>
                        <a:pt x="11645" y="12044"/>
                      </a:lnTo>
                      <a:lnTo>
                        <a:pt x="12024" y="11584"/>
                      </a:lnTo>
                      <a:lnTo>
                        <a:pt x="12394" y="11155"/>
                      </a:lnTo>
                      <a:lnTo>
                        <a:pt x="13073" y="10396"/>
                      </a:lnTo>
                      <a:lnTo>
                        <a:pt x="20373" y="10396"/>
                      </a:lnTo>
                      <a:lnTo>
                        <a:pt x="20373" y="10396"/>
                      </a:lnTo>
                      <a:lnTo>
                        <a:pt x="19274" y="11634"/>
                      </a:lnTo>
                      <a:lnTo>
                        <a:pt x="18196" y="12862"/>
                      </a:lnTo>
                      <a:lnTo>
                        <a:pt x="17127" y="14071"/>
                      </a:lnTo>
                      <a:lnTo>
                        <a:pt x="16089" y="15249"/>
                      </a:lnTo>
                      <a:lnTo>
                        <a:pt x="16089" y="15249"/>
                      </a:lnTo>
                      <a:lnTo>
                        <a:pt x="15010" y="16408"/>
                      </a:lnTo>
                      <a:lnTo>
                        <a:pt x="13892" y="17596"/>
                      </a:lnTo>
                      <a:lnTo>
                        <a:pt x="13322" y="18185"/>
                      </a:lnTo>
                      <a:lnTo>
                        <a:pt x="12733" y="18784"/>
                      </a:lnTo>
                      <a:lnTo>
                        <a:pt x="12144" y="19384"/>
                      </a:lnTo>
                      <a:lnTo>
                        <a:pt x="11525" y="19983"/>
                      </a:lnTo>
                      <a:lnTo>
                        <a:pt x="11525" y="19983"/>
                      </a:lnTo>
                      <a:lnTo>
                        <a:pt x="12204" y="20622"/>
                      </a:lnTo>
                      <a:lnTo>
                        <a:pt x="12533" y="20951"/>
                      </a:lnTo>
                      <a:lnTo>
                        <a:pt x="12853" y="21281"/>
                      </a:lnTo>
                      <a:lnTo>
                        <a:pt x="13173" y="21611"/>
                      </a:lnTo>
                      <a:lnTo>
                        <a:pt x="13482" y="21960"/>
                      </a:lnTo>
                      <a:lnTo>
                        <a:pt x="13792" y="22310"/>
                      </a:lnTo>
                      <a:lnTo>
                        <a:pt x="14091" y="22669"/>
                      </a:lnTo>
                      <a:lnTo>
                        <a:pt x="14091" y="22669"/>
                      </a:lnTo>
                      <a:lnTo>
                        <a:pt x="14740" y="23438"/>
                      </a:lnTo>
                      <a:lnTo>
                        <a:pt x="15380" y="24217"/>
                      </a:lnTo>
                      <a:lnTo>
                        <a:pt x="16019" y="25026"/>
                      </a:lnTo>
                      <a:lnTo>
                        <a:pt x="16668" y="25865"/>
                      </a:lnTo>
                      <a:lnTo>
                        <a:pt x="16668" y="25865"/>
                      </a:lnTo>
                      <a:lnTo>
                        <a:pt x="17257" y="26684"/>
                      </a:lnTo>
                      <a:lnTo>
                        <a:pt x="17846" y="27512"/>
                      </a:lnTo>
                      <a:lnTo>
                        <a:pt x="18415" y="28351"/>
                      </a:lnTo>
                      <a:lnTo>
                        <a:pt x="18945" y="29170"/>
                      </a:lnTo>
                      <a:lnTo>
                        <a:pt x="18945" y="29170"/>
                      </a:lnTo>
                      <a:lnTo>
                        <a:pt x="19194" y="29580"/>
                      </a:lnTo>
                      <a:lnTo>
                        <a:pt x="19444" y="29969"/>
                      </a:lnTo>
                      <a:lnTo>
                        <a:pt x="19893" y="30748"/>
                      </a:lnTo>
                      <a:lnTo>
                        <a:pt x="20293" y="31487"/>
                      </a:lnTo>
                      <a:lnTo>
                        <a:pt x="20662" y="32196"/>
                      </a:lnTo>
                      <a:lnTo>
                        <a:pt x="13582" y="32196"/>
                      </a:lnTo>
                      <a:lnTo>
                        <a:pt x="13582" y="32196"/>
                      </a:lnTo>
                      <a:lnTo>
                        <a:pt x="13233" y="31637"/>
                      </a:lnTo>
                      <a:lnTo>
                        <a:pt x="12853" y="31068"/>
                      </a:lnTo>
                      <a:lnTo>
                        <a:pt x="12044" y="29859"/>
                      </a:lnTo>
                      <a:lnTo>
                        <a:pt x="12044" y="29859"/>
                      </a:lnTo>
                      <a:lnTo>
                        <a:pt x="11605" y="29210"/>
                      </a:lnTo>
                      <a:lnTo>
                        <a:pt x="11155" y="28561"/>
                      </a:lnTo>
                      <a:lnTo>
                        <a:pt x="10706" y="27902"/>
                      </a:lnTo>
                      <a:lnTo>
                        <a:pt x="10486" y="27572"/>
                      </a:lnTo>
                      <a:lnTo>
                        <a:pt x="10267" y="27233"/>
                      </a:lnTo>
                      <a:lnTo>
                        <a:pt x="10267" y="27233"/>
                      </a:lnTo>
                      <a:lnTo>
                        <a:pt x="9787" y="26594"/>
                      </a:lnTo>
                      <a:lnTo>
                        <a:pt x="9288" y="25955"/>
                      </a:lnTo>
                      <a:lnTo>
                        <a:pt x="9028" y="25635"/>
                      </a:lnTo>
                      <a:lnTo>
                        <a:pt x="8759" y="25325"/>
                      </a:lnTo>
                      <a:lnTo>
                        <a:pt x="8489" y="25026"/>
                      </a:lnTo>
                      <a:lnTo>
                        <a:pt x="8219" y="24716"/>
                      </a:lnTo>
                      <a:lnTo>
                        <a:pt x="8219" y="24716"/>
                      </a:lnTo>
                      <a:lnTo>
                        <a:pt x="7980" y="24447"/>
                      </a:lnTo>
                      <a:lnTo>
                        <a:pt x="7730" y="24177"/>
                      </a:lnTo>
                      <a:lnTo>
                        <a:pt x="7490" y="23907"/>
                      </a:lnTo>
                      <a:lnTo>
                        <a:pt x="7231" y="23658"/>
                      </a:lnTo>
                      <a:lnTo>
                        <a:pt x="6971" y="23408"/>
                      </a:lnTo>
                      <a:lnTo>
                        <a:pt x="6711" y="23168"/>
                      </a:lnTo>
                      <a:lnTo>
                        <a:pt x="6442" y="22939"/>
                      </a:lnTo>
                      <a:lnTo>
                        <a:pt x="6162" y="22719"/>
                      </a:lnTo>
                      <a:lnTo>
                        <a:pt x="6162" y="32256"/>
                      </a:lnTo>
                      <a:lnTo>
                        <a:pt x="1" y="32256"/>
                      </a:lnTo>
                      <a:lnTo>
                        <a:pt x="1" y="979"/>
                      </a:lnTo>
                      <a:lnTo>
                        <a:pt x="6162" y="0"/>
                      </a:lnTo>
                      <a:lnTo>
                        <a:pt x="6162" y="18215"/>
                      </a:lnTo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3042;p466">
                <a:extLst>
                  <a:ext uri="{FF2B5EF4-FFF2-40B4-BE49-F238E27FC236}">
                    <a16:creationId xmlns:a16="http://schemas.microsoft.com/office/drawing/2014/main" id="{30FD33D2-8AC5-354B-8555-20240952ECE6}"/>
                  </a:ext>
                </a:extLst>
              </p:cNvPr>
              <p:cNvGrpSpPr/>
              <p:nvPr/>
            </p:nvGrpSpPr>
            <p:grpSpPr>
              <a:xfrm>
                <a:off x="3561823" y="4622258"/>
                <a:ext cx="310167" cy="299864"/>
                <a:chOff x="3684352" y="4625770"/>
                <a:chExt cx="304713" cy="294591"/>
              </a:xfrm>
            </p:grpSpPr>
            <p:sp>
              <p:nvSpPr>
                <p:cNvPr id="62" name="Google Shape;3043;p466">
                  <a:extLst>
                    <a:ext uri="{FF2B5EF4-FFF2-40B4-BE49-F238E27FC236}">
                      <a16:creationId xmlns:a16="http://schemas.microsoft.com/office/drawing/2014/main" id="{06D70EAE-BBBC-044F-89F7-696F64841165}"/>
                    </a:ext>
                  </a:extLst>
                </p:cNvPr>
                <p:cNvSpPr/>
                <p:nvPr/>
              </p:nvSpPr>
              <p:spPr>
                <a:xfrm>
                  <a:off x="3684352" y="4625770"/>
                  <a:ext cx="304713" cy="294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12" h="48254" extrusionOk="0">
                      <a:moveTo>
                        <a:pt x="24537" y="0"/>
                      </a:moveTo>
                      <a:lnTo>
                        <a:pt x="24177" y="20"/>
                      </a:lnTo>
                      <a:lnTo>
                        <a:pt x="23987" y="30"/>
                      </a:lnTo>
                      <a:lnTo>
                        <a:pt x="23808" y="50"/>
                      </a:lnTo>
                      <a:lnTo>
                        <a:pt x="23638" y="80"/>
                      </a:lnTo>
                      <a:lnTo>
                        <a:pt x="23458" y="120"/>
                      </a:lnTo>
                      <a:lnTo>
                        <a:pt x="6052" y="8508"/>
                      </a:lnTo>
                      <a:lnTo>
                        <a:pt x="5892" y="8588"/>
                      </a:lnTo>
                      <a:lnTo>
                        <a:pt x="5742" y="8668"/>
                      </a:lnTo>
                      <a:lnTo>
                        <a:pt x="5592" y="8768"/>
                      </a:lnTo>
                      <a:lnTo>
                        <a:pt x="5453" y="8868"/>
                      </a:lnTo>
                      <a:lnTo>
                        <a:pt x="5323" y="8978"/>
                      </a:lnTo>
                      <a:lnTo>
                        <a:pt x="5193" y="9098"/>
                      </a:lnTo>
                      <a:lnTo>
                        <a:pt x="5073" y="9217"/>
                      </a:lnTo>
                      <a:lnTo>
                        <a:pt x="4963" y="9347"/>
                      </a:lnTo>
                      <a:lnTo>
                        <a:pt x="4853" y="9487"/>
                      </a:lnTo>
                      <a:lnTo>
                        <a:pt x="4754" y="9627"/>
                      </a:lnTo>
                      <a:lnTo>
                        <a:pt x="4664" y="9777"/>
                      </a:lnTo>
                      <a:lnTo>
                        <a:pt x="4584" y="9936"/>
                      </a:lnTo>
                      <a:lnTo>
                        <a:pt x="4504" y="10096"/>
                      </a:lnTo>
                      <a:lnTo>
                        <a:pt x="4444" y="10266"/>
                      </a:lnTo>
                      <a:lnTo>
                        <a:pt x="4384" y="10436"/>
                      </a:lnTo>
                      <a:lnTo>
                        <a:pt x="4334" y="10615"/>
                      </a:lnTo>
                      <a:lnTo>
                        <a:pt x="60" y="29400"/>
                      </a:lnTo>
                      <a:lnTo>
                        <a:pt x="30" y="29580"/>
                      </a:lnTo>
                      <a:lnTo>
                        <a:pt x="10" y="29759"/>
                      </a:lnTo>
                      <a:lnTo>
                        <a:pt x="0" y="29939"/>
                      </a:lnTo>
                      <a:lnTo>
                        <a:pt x="0" y="30119"/>
                      </a:lnTo>
                      <a:lnTo>
                        <a:pt x="10" y="30299"/>
                      </a:lnTo>
                      <a:lnTo>
                        <a:pt x="30" y="30478"/>
                      </a:lnTo>
                      <a:lnTo>
                        <a:pt x="60" y="30658"/>
                      </a:lnTo>
                      <a:lnTo>
                        <a:pt x="90" y="30828"/>
                      </a:lnTo>
                      <a:lnTo>
                        <a:pt x="140" y="31008"/>
                      </a:lnTo>
                      <a:lnTo>
                        <a:pt x="190" y="31177"/>
                      </a:lnTo>
                      <a:lnTo>
                        <a:pt x="250" y="31347"/>
                      </a:lnTo>
                      <a:lnTo>
                        <a:pt x="320" y="31507"/>
                      </a:lnTo>
                      <a:lnTo>
                        <a:pt x="399" y="31667"/>
                      </a:lnTo>
                      <a:lnTo>
                        <a:pt x="489" y="31826"/>
                      </a:lnTo>
                      <a:lnTo>
                        <a:pt x="579" y="31986"/>
                      </a:lnTo>
                      <a:lnTo>
                        <a:pt x="689" y="32136"/>
                      </a:lnTo>
                      <a:lnTo>
                        <a:pt x="12733" y="47036"/>
                      </a:lnTo>
                      <a:lnTo>
                        <a:pt x="12862" y="47165"/>
                      </a:lnTo>
                      <a:lnTo>
                        <a:pt x="13002" y="47285"/>
                      </a:lnTo>
                      <a:lnTo>
                        <a:pt x="13142" y="47395"/>
                      </a:lnTo>
                      <a:lnTo>
                        <a:pt x="13292" y="47505"/>
                      </a:lnTo>
                      <a:lnTo>
                        <a:pt x="13442" y="47605"/>
                      </a:lnTo>
                      <a:lnTo>
                        <a:pt x="13601" y="47705"/>
                      </a:lnTo>
                      <a:lnTo>
                        <a:pt x="13771" y="47785"/>
                      </a:lnTo>
                      <a:lnTo>
                        <a:pt x="13931" y="47875"/>
                      </a:lnTo>
                      <a:lnTo>
                        <a:pt x="14101" y="47944"/>
                      </a:lnTo>
                      <a:lnTo>
                        <a:pt x="14281" y="48014"/>
                      </a:lnTo>
                      <a:lnTo>
                        <a:pt x="14450" y="48064"/>
                      </a:lnTo>
                      <a:lnTo>
                        <a:pt x="14630" y="48124"/>
                      </a:lnTo>
                      <a:lnTo>
                        <a:pt x="14810" y="48164"/>
                      </a:lnTo>
                      <a:lnTo>
                        <a:pt x="14990" y="48194"/>
                      </a:lnTo>
                      <a:lnTo>
                        <a:pt x="15169" y="48214"/>
                      </a:lnTo>
                      <a:lnTo>
                        <a:pt x="15349" y="48234"/>
                      </a:lnTo>
                      <a:lnTo>
                        <a:pt x="34533" y="48234"/>
                      </a:lnTo>
                      <a:lnTo>
                        <a:pt x="34723" y="48254"/>
                      </a:lnTo>
                      <a:lnTo>
                        <a:pt x="34912" y="48254"/>
                      </a:lnTo>
                      <a:lnTo>
                        <a:pt x="35102" y="48244"/>
                      </a:lnTo>
                      <a:lnTo>
                        <a:pt x="35292" y="48214"/>
                      </a:lnTo>
                      <a:lnTo>
                        <a:pt x="35472" y="48184"/>
                      </a:lnTo>
                      <a:lnTo>
                        <a:pt x="35651" y="48134"/>
                      </a:lnTo>
                      <a:lnTo>
                        <a:pt x="35821" y="48074"/>
                      </a:lnTo>
                      <a:lnTo>
                        <a:pt x="35991" y="47994"/>
                      </a:lnTo>
                      <a:lnTo>
                        <a:pt x="36161" y="47914"/>
                      </a:lnTo>
                      <a:lnTo>
                        <a:pt x="36320" y="47825"/>
                      </a:lnTo>
                      <a:lnTo>
                        <a:pt x="36480" y="47715"/>
                      </a:lnTo>
                      <a:lnTo>
                        <a:pt x="36630" y="47605"/>
                      </a:lnTo>
                      <a:lnTo>
                        <a:pt x="36770" y="47475"/>
                      </a:lnTo>
                      <a:lnTo>
                        <a:pt x="36910" y="47335"/>
                      </a:lnTo>
                      <a:lnTo>
                        <a:pt x="37039" y="47195"/>
                      </a:lnTo>
                      <a:lnTo>
                        <a:pt x="37159" y="47036"/>
                      </a:lnTo>
                      <a:lnTo>
                        <a:pt x="49203" y="32136"/>
                      </a:lnTo>
                      <a:lnTo>
                        <a:pt x="49303" y="31986"/>
                      </a:lnTo>
                      <a:lnTo>
                        <a:pt x="49403" y="31826"/>
                      </a:lnTo>
                      <a:lnTo>
                        <a:pt x="49482" y="31667"/>
                      </a:lnTo>
                      <a:lnTo>
                        <a:pt x="49562" y="31507"/>
                      </a:lnTo>
                      <a:lnTo>
                        <a:pt x="49632" y="31347"/>
                      </a:lnTo>
                      <a:lnTo>
                        <a:pt x="49702" y="31177"/>
                      </a:lnTo>
                      <a:lnTo>
                        <a:pt x="49752" y="31008"/>
                      </a:lnTo>
                      <a:lnTo>
                        <a:pt x="49802" y="30828"/>
                      </a:lnTo>
                      <a:lnTo>
                        <a:pt x="49842" y="30658"/>
                      </a:lnTo>
                      <a:lnTo>
                        <a:pt x="49872" y="30478"/>
                      </a:lnTo>
                      <a:lnTo>
                        <a:pt x="49892" y="30299"/>
                      </a:lnTo>
                      <a:lnTo>
                        <a:pt x="49912" y="30119"/>
                      </a:lnTo>
                      <a:lnTo>
                        <a:pt x="49912" y="29939"/>
                      </a:lnTo>
                      <a:lnTo>
                        <a:pt x="49912" y="29759"/>
                      </a:lnTo>
                      <a:lnTo>
                        <a:pt x="49902" y="29580"/>
                      </a:lnTo>
                      <a:lnTo>
                        <a:pt x="49892" y="29400"/>
                      </a:lnTo>
                      <a:lnTo>
                        <a:pt x="45548" y="10735"/>
                      </a:lnTo>
                      <a:lnTo>
                        <a:pt x="45488" y="10566"/>
                      </a:lnTo>
                      <a:lnTo>
                        <a:pt x="45428" y="10396"/>
                      </a:lnTo>
                      <a:lnTo>
                        <a:pt x="45348" y="10236"/>
                      </a:lnTo>
                      <a:lnTo>
                        <a:pt x="45268" y="10086"/>
                      </a:lnTo>
                      <a:lnTo>
                        <a:pt x="45168" y="9926"/>
                      </a:lnTo>
                      <a:lnTo>
                        <a:pt x="45068" y="9787"/>
                      </a:lnTo>
                      <a:lnTo>
                        <a:pt x="44969" y="9647"/>
                      </a:lnTo>
                      <a:lnTo>
                        <a:pt x="44849" y="9507"/>
                      </a:lnTo>
                      <a:lnTo>
                        <a:pt x="44729" y="9377"/>
                      </a:lnTo>
                      <a:lnTo>
                        <a:pt x="44599" y="9247"/>
                      </a:lnTo>
                      <a:lnTo>
                        <a:pt x="44469" y="9128"/>
                      </a:lnTo>
                      <a:lnTo>
                        <a:pt x="44329" y="9018"/>
                      </a:lnTo>
                      <a:lnTo>
                        <a:pt x="44180" y="8908"/>
                      </a:lnTo>
                      <a:lnTo>
                        <a:pt x="44040" y="8808"/>
                      </a:lnTo>
                      <a:lnTo>
                        <a:pt x="43880" y="8708"/>
                      </a:lnTo>
                      <a:lnTo>
                        <a:pt x="43720" y="8618"/>
                      </a:lnTo>
                      <a:lnTo>
                        <a:pt x="26314" y="290"/>
                      </a:lnTo>
                      <a:lnTo>
                        <a:pt x="26144" y="210"/>
                      </a:lnTo>
                      <a:lnTo>
                        <a:pt x="25965" y="150"/>
                      </a:lnTo>
                      <a:lnTo>
                        <a:pt x="25785" y="100"/>
                      </a:lnTo>
                      <a:lnTo>
                        <a:pt x="25595" y="60"/>
                      </a:lnTo>
                      <a:lnTo>
                        <a:pt x="25415" y="30"/>
                      </a:lnTo>
                      <a:lnTo>
                        <a:pt x="25236" y="10"/>
                      </a:lnTo>
                      <a:lnTo>
                        <a:pt x="25056" y="10"/>
                      </a:lnTo>
                      <a:lnTo>
                        <a:pt x="24886" y="0"/>
                      </a:lnTo>
                      <a:close/>
                    </a:path>
                  </a:pathLst>
                </a:custGeom>
                <a:solidFill>
                  <a:srgbClr val="326D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044;p466">
                  <a:extLst>
                    <a:ext uri="{FF2B5EF4-FFF2-40B4-BE49-F238E27FC236}">
                      <a16:creationId xmlns:a16="http://schemas.microsoft.com/office/drawing/2014/main" id="{E2108CAF-E161-5F49-B867-9D9539E0B89C}"/>
                    </a:ext>
                  </a:extLst>
                </p:cNvPr>
                <p:cNvSpPr/>
                <p:nvPr/>
              </p:nvSpPr>
              <p:spPr>
                <a:xfrm>
                  <a:off x="3720809" y="4663021"/>
                  <a:ext cx="231502" cy="2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20" h="36941" extrusionOk="0">
                      <a:moveTo>
                        <a:pt x="6981" y="11315"/>
                      </a:moveTo>
                      <a:lnTo>
                        <a:pt x="6981" y="11365"/>
                      </a:lnTo>
                      <a:lnTo>
                        <a:pt x="6994" y="11327"/>
                      </a:lnTo>
                      <a:lnTo>
                        <a:pt x="6994" y="11327"/>
                      </a:lnTo>
                      <a:lnTo>
                        <a:pt x="6981" y="11315"/>
                      </a:lnTo>
                      <a:close/>
                      <a:moveTo>
                        <a:pt x="20173" y="8509"/>
                      </a:moveTo>
                      <a:lnTo>
                        <a:pt x="20643" y="8579"/>
                      </a:lnTo>
                      <a:lnTo>
                        <a:pt x="21102" y="8659"/>
                      </a:lnTo>
                      <a:lnTo>
                        <a:pt x="21551" y="8759"/>
                      </a:lnTo>
                      <a:lnTo>
                        <a:pt x="22001" y="8879"/>
                      </a:lnTo>
                      <a:lnTo>
                        <a:pt x="22430" y="9008"/>
                      </a:lnTo>
                      <a:lnTo>
                        <a:pt x="22860" y="9158"/>
                      </a:lnTo>
                      <a:lnTo>
                        <a:pt x="23289" y="9328"/>
                      </a:lnTo>
                      <a:lnTo>
                        <a:pt x="23699" y="9518"/>
                      </a:lnTo>
                      <a:lnTo>
                        <a:pt x="24098" y="9727"/>
                      </a:lnTo>
                      <a:lnTo>
                        <a:pt x="24487" y="9947"/>
                      </a:lnTo>
                      <a:lnTo>
                        <a:pt x="24877" y="10177"/>
                      </a:lnTo>
                      <a:lnTo>
                        <a:pt x="25246" y="10436"/>
                      </a:lnTo>
                      <a:lnTo>
                        <a:pt x="25606" y="10696"/>
                      </a:lnTo>
                      <a:lnTo>
                        <a:pt x="25955" y="10986"/>
                      </a:lnTo>
                      <a:lnTo>
                        <a:pt x="26295" y="11285"/>
                      </a:lnTo>
                      <a:lnTo>
                        <a:pt x="26625" y="11595"/>
                      </a:lnTo>
                      <a:lnTo>
                        <a:pt x="21941" y="14910"/>
                      </a:lnTo>
                      <a:lnTo>
                        <a:pt x="21861" y="14950"/>
                      </a:lnTo>
                      <a:lnTo>
                        <a:pt x="21781" y="14980"/>
                      </a:lnTo>
                      <a:lnTo>
                        <a:pt x="21701" y="15000"/>
                      </a:lnTo>
                      <a:lnTo>
                        <a:pt x="21611" y="15020"/>
                      </a:lnTo>
                      <a:lnTo>
                        <a:pt x="21531" y="15040"/>
                      </a:lnTo>
                      <a:lnTo>
                        <a:pt x="21352" y="15040"/>
                      </a:lnTo>
                      <a:lnTo>
                        <a:pt x="21272" y="15030"/>
                      </a:lnTo>
                      <a:lnTo>
                        <a:pt x="21182" y="15010"/>
                      </a:lnTo>
                      <a:lnTo>
                        <a:pt x="21102" y="14990"/>
                      </a:lnTo>
                      <a:lnTo>
                        <a:pt x="21022" y="14950"/>
                      </a:lnTo>
                      <a:lnTo>
                        <a:pt x="20942" y="14910"/>
                      </a:lnTo>
                      <a:lnTo>
                        <a:pt x="20872" y="14870"/>
                      </a:lnTo>
                      <a:lnTo>
                        <a:pt x="20802" y="14810"/>
                      </a:lnTo>
                      <a:lnTo>
                        <a:pt x="20743" y="14750"/>
                      </a:lnTo>
                      <a:lnTo>
                        <a:pt x="20683" y="14681"/>
                      </a:lnTo>
                      <a:lnTo>
                        <a:pt x="20613" y="14591"/>
                      </a:lnTo>
                      <a:lnTo>
                        <a:pt x="20553" y="14501"/>
                      </a:lnTo>
                      <a:lnTo>
                        <a:pt x="20533" y="14451"/>
                      </a:lnTo>
                      <a:lnTo>
                        <a:pt x="20523" y="14401"/>
                      </a:lnTo>
                      <a:lnTo>
                        <a:pt x="20513" y="14281"/>
                      </a:lnTo>
                      <a:lnTo>
                        <a:pt x="20173" y="8509"/>
                      </a:lnTo>
                      <a:close/>
                      <a:moveTo>
                        <a:pt x="17427" y="8459"/>
                      </a:moveTo>
                      <a:lnTo>
                        <a:pt x="17147" y="14161"/>
                      </a:lnTo>
                      <a:lnTo>
                        <a:pt x="17137" y="14261"/>
                      </a:lnTo>
                      <a:lnTo>
                        <a:pt x="17127" y="14351"/>
                      </a:lnTo>
                      <a:lnTo>
                        <a:pt x="17098" y="14441"/>
                      </a:lnTo>
                      <a:lnTo>
                        <a:pt x="17068" y="14521"/>
                      </a:lnTo>
                      <a:lnTo>
                        <a:pt x="17028" y="14601"/>
                      </a:lnTo>
                      <a:lnTo>
                        <a:pt x="16978" y="14681"/>
                      </a:lnTo>
                      <a:lnTo>
                        <a:pt x="16918" y="14750"/>
                      </a:lnTo>
                      <a:lnTo>
                        <a:pt x="16858" y="14810"/>
                      </a:lnTo>
                      <a:lnTo>
                        <a:pt x="16788" y="14870"/>
                      </a:lnTo>
                      <a:lnTo>
                        <a:pt x="16708" y="14920"/>
                      </a:lnTo>
                      <a:lnTo>
                        <a:pt x="16628" y="14970"/>
                      </a:lnTo>
                      <a:lnTo>
                        <a:pt x="16548" y="15010"/>
                      </a:lnTo>
                      <a:lnTo>
                        <a:pt x="16458" y="15040"/>
                      </a:lnTo>
                      <a:lnTo>
                        <a:pt x="16369" y="15060"/>
                      </a:lnTo>
                      <a:lnTo>
                        <a:pt x="16269" y="15070"/>
                      </a:lnTo>
                      <a:lnTo>
                        <a:pt x="16179" y="15080"/>
                      </a:lnTo>
                      <a:lnTo>
                        <a:pt x="16059" y="15070"/>
                      </a:lnTo>
                      <a:lnTo>
                        <a:pt x="15949" y="15040"/>
                      </a:lnTo>
                      <a:lnTo>
                        <a:pt x="15719" y="14960"/>
                      </a:lnTo>
                      <a:lnTo>
                        <a:pt x="10986" y="11595"/>
                      </a:lnTo>
                      <a:lnTo>
                        <a:pt x="11265" y="11335"/>
                      </a:lnTo>
                      <a:lnTo>
                        <a:pt x="11555" y="11076"/>
                      </a:lnTo>
                      <a:lnTo>
                        <a:pt x="11855" y="10836"/>
                      </a:lnTo>
                      <a:lnTo>
                        <a:pt x="12154" y="10606"/>
                      </a:lnTo>
                      <a:lnTo>
                        <a:pt x="12464" y="10376"/>
                      </a:lnTo>
                      <a:lnTo>
                        <a:pt x="12783" y="10167"/>
                      </a:lnTo>
                      <a:lnTo>
                        <a:pt x="13113" y="9967"/>
                      </a:lnTo>
                      <a:lnTo>
                        <a:pt x="13443" y="9777"/>
                      </a:lnTo>
                      <a:lnTo>
                        <a:pt x="13782" y="9598"/>
                      </a:lnTo>
                      <a:lnTo>
                        <a:pt x="14122" y="9428"/>
                      </a:lnTo>
                      <a:lnTo>
                        <a:pt x="14471" y="9278"/>
                      </a:lnTo>
                      <a:lnTo>
                        <a:pt x="14831" y="9128"/>
                      </a:lnTo>
                      <a:lnTo>
                        <a:pt x="15180" y="8998"/>
                      </a:lnTo>
                      <a:lnTo>
                        <a:pt x="15550" y="8879"/>
                      </a:lnTo>
                      <a:lnTo>
                        <a:pt x="15919" y="8779"/>
                      </a:lnTo>
                      <a:lnTo>
                        <a:pt x="16289" y="8689"/>
                      </a:lnTo>
                      <a:lnTo>
                        <a:pt x="17427" y="8459"/>
                      </a:lnTo>
                      <a:close/>
                      <a:moveTo>
                        <a:pt x="9328" y="13712"/>
                      </a:moveTo>
                      <a:lnTo>
                        <a:pt x="13552" y="17477"/>
                      </a:lnTo>
                      <a:lnTo>
                        <a:pt x="13622" y="17547"/>
                      </a:lnTo>
                      <a:lnTo>
                        <a:pt x="13682" y="17617"/>
                      </a:lnTo>
                      <a:lnTo>
                        <a:pt x="13742" y="17686"/>
                      </a:lnTo>
                      <a:lnTo>
                        <a:pt x="13782" y="17766"/>
                      </a:lnTo>
                      <a:lnTo>
                        <a:pt x="13822" y="17846"/>
                      </a:lnTo>
                      <a:lnTo>
                        <a:pt x="13852" y="17936"/>
                      </a:lnTo>
                      <a:lnTo>
                        <a:pt x="13872" y="18026"/>
                      </a:lnTo>
                      <a:lnTo>
                        <a:pt x="13882" y="18106"/>
                      </a:lnTo>
                      <a:lnTo>
                        <a:pt x="13892" y="18196"/>
                      </a:lnTo>
                      <a:lnTo>
                        <a:pt x="13882" y="18286"/>
                      </a:lnTo>
                      <a:lnTo>
                        <a:pt x="13872" y="18376"/>
                      </a:lnTo>
                      <a:lnTo>
                        <a:pt x="13842" y="18465"/>
                      </a:lnTo>
                      <a:lnTo>
                        <a:pt x="13812" y="18545"/>
                      </a:lnTo>
                      <a:lnTo>
                        <a:pt x="13772" y="18635"/>
                      </a:lnTo>
                      <a:lnTo>
                        <a:pt x="13722" y="18715"/>
                      </a:lnTo>
                      <a:lnTo>
                        <a:pt x="13662" y="18785"/>
                      </a:lnTo>
                      <a:lnTo>
                        <a:pt x="13622" y="18845"/>
                      </a:lnTo>
                      <a:lnTo>
                        <a:pt x="13572" y="18895"/>
                      </a:lnTo>
                      <a:lnTo>
                        <a:pt x="13532" y="18935"/>
                      </a:lnTo>
                      <a:lnTo>
                        <a:pt x="13482" y="18975"/>
                      </a:lnTo>
                      <a:lnTo>
                        <a:pt x="13423" y="19005"/>
                      </a:lnTo>
                      <a:lnTo>
                        <a:pt x="13363" y="19025"/>
                      </a:lnTo>
                      <a:lnTo>
                        <a:pt x="13203" y="19075"/>
                      </a:lnTo>
                      <a:lnTo>
                        <a:pt x="7670" y="20672"/>
                      </a:lnTo>
                      <a:lnTo>
                        <a:pt x="7650" y="20223"/>
                      </a:lnTo>
                      <a:lnTo>
                        <a:pt x="7640" y="19774"/>
                      </a:lnTo>
                      <a:lnTo>
                        <a:pt x="7650" y="19324"/>
                      </a:lnTo>
                      <a:lnTo>
                        <a:pt x="7680" y="18865"/>
                      </a:lnTo>
                      <a:lnTo>
                        <a:pt x="7730" y="18415"/>
                      </a:lnTo>
                      <a:lnTo>
                        <a:pt x="7790" y="17976"/>
                      </a:lnTo>
                      <a:lnTo>
                        <a:pt x="7870" y="17527"/>
                      </a:lnTo>
                      <a:lnTo>
                        <a:pt x="7960" y="17087"/>
                      </a:lnTo>
                      <a:lnTo>
                        <a:pt x="8080" y="16648"/>
                      </a:lnTo>
                      <a:lnTo>
                        <a:pt x="8210" y="16208"/>
                      </a:lnTo>
                      <a:lnTo>
                        <a:pt x="8349" y="15779"/>
                      </a:lnTo>
                      <a:lnTo>
                        <a:pt x="8509" y="15350"/>
                      </a:lnTo>
                      <a:lnTo>
                        <a:pt x="8689" y="14930"/>
                      </a:lnTo>
                      <a:lnTo>
                        <a:pt x="8889" y="14511"/>
                      </a:lnTo>
                      <a:lnTo>
                        <a:pt x="9098" y="14111"/>
                      </a:lnTo>
                      <a:lnTo>
                        <a:pt x="9328" y="13712"/>
                      </a:lnTo>
                      <a:close/>
                      <a:moveTo>
                        <a:pt x="28332" y="13712"/>
                      </a:moveTo>
                      <a:lnTo>
                        <a:pt x="28562" y="14101"/>
                      </a:lnTo>
                      <a:lnTo>
                        <a:pt x="28772" y="14501"/>
                      </a:lnTo>
                      <a:lnTo>
                        <a:pt x="28971" y="14910"/>
                      </a:lnTo>
                      <a:lnTo>
                        <a:pt x="29151" y="15330"/>
                      </a:lnTo>
                      <a:lnTo>
                        <a:pt x="29311" y="15759"/>
                      </a:lnTo>
                      <a:lnTo>
                        <a:pt x="29461" y="16189"/>
                      </a:lnTo>
                      <a:lnTo>
                        <a:pt x="29590" y="16628"/>
                      </a:lnTo>
                      <a:lnTo>
                        <a:pt x="29700" y="17077"/>
                      </a:lnTo>
                      <a:lnTo>
                        <a:pt x="29800" y="17527"/>
                      </a:lnTo>
                      <a:lnTo>
                        <a:pt x="29880" y="17976"/>
                      </a:lnTo>
                      <a:lnTo>
                        <a:pt x="29930" y="18425"/>
                      </a:lnTo>
                      <a:lnTo>
                        <a:pt x="29970" y="18875"/>
                      </a:lnTo>
                      <a:lnTo>
                        <a:pt x="29980" y="19324"/>
                      </a:lnTo>
                      <a:lnTo>
                        <a:pt x="29980" y="19774"/>
                      </a:lnTo>
                      <a:lnTo>
                        <a:pt x="29970" y="20223"/>
                      </a:lnTo>
                      <a:lnTo>
                        <a:pt x="29930" y="20672"/>
                      </a:lnTo>
                      <a:lnTo>
                        <a:pt x="24507" y="19134"/>
                      </a:lnTo>
                      <a:lnTo>
                        <a:pt x="24418" y="19105"/>
                      </a:lnTo>
                      <a:lnTo>
                        <a:pt x="24328" y="19075"/>
                      </a:lnTo>
                      <a:lnTo>
                        <a:pt x="24248" y="19025"/>
                      </a:lnTo>
                      <a:lnTo>
                        <a:pt x="24168" y="18975"/>
                      </a:lnTo>
                      <a:lnTo>
                        <a:pt x="24098" y="18915"/>
                      </a:lnTo>
                      <a:lnTo>
                        <a:pt x="24038" y="18855"/>
                      </a:lnTo>
                      <a:lnTo>
                        <a:pt x="23978" y="18785"/>
                      </a:lnTo>
                      <a:lnTo>
                        <a:pt x="23928" y="18705"/>
                      </a:lnTo>
                      <a:lnTo>
                        <a:pt x="23888" y="18625"/>
                      </a:lnTo>
                      <a:lnTo>
                        <a:pt x="23858" y="18545"/>
                      </a:lnTo>
                      <a:lnTo>
                        <a:pt x="23828" y="18455"/>
                      </a:lnTo>
                      <a:lnTo>
                        <a:pt x="23808" y="18366"/>
                      </a:lnTo>
                      <a:lnTo>
                        <a:pt x="23798" y="18276"/>
                      </a:lnTo>
                      <a:lnTo>
                        <a:pt x="23798" y="18176"/>
                      </a:lnTo>
                      <a:lnTo>
                        <a:pt x="23808" y="18086"/>
                      </a:lnTo>
                      <a:lnTo>
                        <a:pt x="23828" y="17986"/>
                      </a:lnTo>
                      <a:lnTo>
                        <a:pt x="23868" y="17866"/>
                      </a:lnTo>
                      <a:lnTo>
                        <a:pt x="23918" y="17766"/>
                      </a:lnTo>
                      <a:lnTo>
                        <a:pt x="23978" y="17676"/>
                      </a:lnTo>
                      <a:lnTo>
                        <a:pt x="24048" y="17587"/>
                      </a:lnTo>
                      <a:lnTo>
                        <a:pt x="28332" y="13712"/>
                      </a:lnTo>
                      <a:close/>
                      <a:moveTo>
                        <a:pt x="19714" y="17756"/>
                      </a:moveTo>
                      <a:lnTo>
                        <a:pt x="20802" y="19134"/>
                      </a:lnTo>
                      <a:lnTo>
                        <a:pt x="20403" y="20782"/>
                      </a:lnTo>
                      <a:lnTo>
                        <a:pt x="18855" y="21531"/>
                      </a:lnTo>
                      <a:lnTo>
                        <a:pt x="17317" y="20782"/>
                      </a:lnTo>
                      <a:lnTo>
                        <a:pt x="16918" y="19134"/>
                      </a:lnTo>
                      <a:lnTo>
                        <a:pt x="18006" y="17756"/>
                      </a:lnTo>
                      <a:close/>
                      <a:moveTo>
                        <a:pt x="23649" y="22330"/>
                      </a:moveTo>
                      <a:lnTo>
                        <a:pt x="29361" y="23299"/>
                      </a:lnTo>
                      <a:lnTo>
                        <a:pt x="29251" y="23598"/>
                      </a:lnTo>
                      <a:lnTo>
                        <a:pt x="29131" y="23888"/>
                      </a:lnTo>
                      <a:lnTo>
                        <a:pt x="29011" y="24168"/>
                      </a:lnTo>
                      <a:lnTo>
                        <a:pt x="28881" y="24447"/>
                      </a:lnTo>
                      <a:lnTo>
                        <a:pt x="28742" y="24717"/>
                      </a:lnTo>
                      <a:lnTo>
                        <a:pt x="28602" y="24976"/>
                      </a:lnTo>
                      <a:lnTo>
                        <a:pt x="28442" y="25226"/>
                      </a:lnTo>
                      <a:lnTo>
                        <a:pt x="28272" y="25466"/>
                      </a:lnTo>
                      <a:lnTo>
                        <a:pt x="28112" y="25725"/>
                      </a:lnTo>
                      <a:lnTo>
                        <a:pt x="27943" y="25975"/>
                      </a:lnTo>
                      <a:lnTo>
                        <a:pt x="27763" y="26215"/>
                      </a:lnTo>
                      <a:lnTo>
                        <a:pt x="27573" y="26454"/>
                      </a:lnTo>
                      <a:lnTo>
                        <a:pt x="27383" y="26694"/>
                      </a:lnTo>
                      <a:lnTo>
                        <a:pt x="27174" y="26924"/>
                      </a:lnTo>
                      <a:lnTo>
                        <a:pt x="26974" y="27154"/>
                      </a:lnTo>
                      <a:lnTo>
                        <a:pt x="26754" y="27373"/>
                      </a:lnTo>
                      <a:lnTo>
                        <a:pt x="26535" y="27583"/>
                      </a:lnTo>
                      <a:lnTo>
                        <a:pt x="26315" y="27793"/>
                      </a:lnTo>
                      <a:lnTo>
                        <a:pt x="26085" y="27992"/>
                      </a:lnTo>
                      <a:lnTo>
                        <a:pt x="25846" y="28192"/>
                      </a:lnTo>
                      <a:lnTo>
                        <a:pt x="25606" y="28372"/>
                      </a:lnTo>
                      <a:lnTo>
                        <a:pt x="25356" y="28552"/>
                      </a:lnTo>
                      <a:lnTo>
                        <a:pt x="25107" y="28731"/>
                      </a:lnTo>
                      <a:lnTo>
                        <a:pt x="24847" y="28891"/>
                      </a:lnTo>
                      <a:lnTo>
                        <a:pt x="22630" y="23528"/>
                      </a:lnTo>
                      <a:lnTo>
                        <a:pt x="22610" y="23439"/>
                      </a:lnTo>
                      <a:lnTo>
                        <a:pt x="22600" y="23359"/>
                      </a:lnTo>
                      <a:lnTo>
                        <a:pt x="22600" y="23269"/>
                      </a:lnTo>
                      <a:lnTo>
                        <a:pt x="22600" y="23189"/>
                      </a:lnTo>
                      <a:lnTo>
                        <a:pt x="22610" y="23109"/>
                      </a:lnTo>
                      <a:lnTo>
                        <a:pt x="22630" y="23029"/>
                      </a:lnTo>
                      <a:lnTo>
                        <a:pt x="22660" y="22949"/>
                      </a:lnTo>
                      <a:lnTo>
                        <a:pt x="22690" y="22879"/>
                      </a:lnTo>
                      <a:lnTo>
                        <a:pt x="22730" y="22809"/>
                      </a:lnTo>
                      <a:lnTo>
                        <a:pt x="22770" y="22740"/>
                      </a:lnTo>
                      <a:lnTo>
                        <a:pt x="22820" y="22680"/>
                      </a:lnTo>
                      <a:lnTo>
                        <a:pt x="22870" y="22620"/>
                      </a:lnTo>
                      <a:lnTo>
                        <a:pt x="22930" y="22570"/>
                      </a:lnTo>
                      <a:lnTo>
                        <a:pt x="22999" y="22520"/>
                      </a:lnTo>
                      <a:lnTo>
                        <a:pt x="23069" y="22480"/>
                      </a:lnTo>
                      <a:lnTo>
                        <a:pt x="23139" y="22440"/>
                      </a:lnTo>
                      <a:lnTo>
                        <a:pt x="23269" y="22400"/>
                      </a:lnTo>
                      <a:lnTo>
                        <a:pt x="23399" y="22360"/>
                      </a:lnTo>
                      <a:lnTo>
                        <a:pt x="23529" y="22340"/>
                      </a:lnTo>
                      <a:lnTo>
                        <a:pt x="23649" y="22330"/>
                      </a:lnTo>
                      <a:close/>
                      <a:moveTo>
                        <a:pt x="14002" y="22380"/>
                      </a:moveTo>
                      <a:lnTo>
                        <a:pt x="14092" y="22390"/>
                      </a:lnTo>
                      <a:lnTo>
                        <a:pt x="14181" y="22400"/>
                      </a:lnTo>
                      <a:lnTo>
                        <a:pt x="14261" y="22410"/>
                      </a:lnTo>
                      <a:lnTo>
                        <a:pt x="14341" y="22440"/>
                      </a:lnTo>
                      <a:lnTo>
                        <a:pt x="14421" y="22460"/>
                      </a:lnTo>
                      <a:lnTo>
                        <a:pt x="14501" y="22500"/>
                      </a:lnTo>
                      <a:lnTo>
                        <a:pt x="14571" y="22540"/>
                      </a:lnTo>
                      <a:lnTo>
                        <a:pt x="14641" y="22580"/>
                      </a:lnTo>
                      <a:lnTo>
                        <a:pt x="14711" y="22630"/>
                      </a:lnTo>
                      <a:lnTo>
                        <a:pt x="14761" y="22690"/>
                      </a:lnTo>
                      <a:lnTo>
                        <a:pt x="14821" y="22750"/>
                      </a:lnTo>
                      <a:lnTo>
                        <a:pt x="14861" y="22819"/>
                      </a:lnTo>
                      <a:lnTo>
                        <a:pt x="14901" y="22889"/>
                      </a:lnTo>
                      <a:lnTo>
                        <a:pt x="14940" y="22959"/>
                      </a:lnTo>
                      <a:lnTo>
                        <a:pt x="14960" y="23039"/>
                      </a:lnTo>
                      <a:lnTo>
                        <a:pt x="14980" y="23129"/>
                      </a:lnTo>
                      <a:lnTo>
                        <a:pt x="15000" y="23189"/>
                      </a:lnTo>
                      <a:lnTo>
                        <a:pt x="15010" y="23259"/>
                      </a:lnTo>
                      <a:lnTo>
                        <a:pt x="15010" y="23339"/>
                      </a:lnTo>
                      <a:lnTo>
                        <a:pt x="15010" y="23409"/>
                      </a:lnTo>
                      <a:lnTo>
                        <a:pt x="15000" y="23489"/>
                      </a:lnTo>
                      <a:lnTo>
                        <a:pt x="14980" y="23558"/>
                      </a:lnTo>
                      <a:lnTo>
                        <a:pt x="14960" y="23628"/>
                      </a:lnTo>
                      <a:lnTo>
                        <a:pt x="14920" y="23698"/>
                      </a:lnTo>
                      <a:lnTo>
                        <a:pt x="12753" y="28951"/>
                      </a:lnTo>
                      <a:lnTo>
                        <a:pt x="12384" y="28691"/>
                      </a:lnTo>
                      <a:lnTo>
                        <a:pt x="12024" y="28422"/>
                      </a:lnTo>
                      <a:lnTo>
                        <a:pt x="11675" y="28142"/>
                      </a:lnTo>
                      <a:lnTo>
                        <a:pt x="11335" y="27843"/>
                      </a:lnTo>
                      <a:lnTo>
                        <a:pt x="11006" y="27533"/>
                      </a:lnTo>
                      <a:lnTo>
                        <a:pt x="10696" y="27203"/>
                      </a:lnTo>
                      <a:lnTo>
                        <a:pt x="10387" y="26864"/>
                      </a:lnTo>
                      <a:lnTo>
                        <a:pt x="10107" y="26514"/>
                      </a:lnTo>
                      <a:lnTo>
                        <a:pt x="9827" y="26155"/>
                      </a:lnTo>
                      <a:lnTo>
                        <a:pt x="9568" y="25785"/>
                      </a:lnTo>
                      <a:lnTo>
                        <a:pt x="9328" y="25396"/>
                      </a:lnTo>
                      <a:lnTo>
                        <a:pt x="9098" y="25006"/>
                      </a:lnTo>
                      <a:lnTo>
                        <a:pt x="8889" y="24607"/>
                      </a:lnTo>
                      <a:lnTo>
                        <a:pt x="8689" y="24198"/>
                      </a:lnTo>
                      <a:lnTo>
                        <a:pt x="8519" y="23778"/>
                      </a:lnTo>
                      <a:lnTo>
                        <a:pt x="8359" y="23359"/>
                      </a:lnTo>
                      <a:lnTo>
                        <a:pt x="14002" y="22380"/>
                      </a:lnTo>
                      <a:close/>
                      <a:moveTo>
                        <a:pt x="18815" y="24717"/>
                      </a:moveTo>
                      <a:lnTo>
                        <a:pt x="18895" y="24727"/>
                      </a:lnTo>
                      <a:lnTo>
                        <a:pt x="18975" y="24747"/>
                      </a:lnTo>
                      <a:lnTo>
                        <a:pt x="19045" y="24767"/>
                      </a:lnTo>
                      <a:lnTo>
                        <a:pt x="19125" y="24797"/>
                      </a:lnTo>
                      <a:lnTo>
                        <a:pt x="19205" y="24837"/>
                      </a:lnTo>
                      <a:lnTo>
                        <a:pt x="19324" y="24927"/>
                      </a:lnTo>
                      <a:lnTo>
                        <a:pt x="19424" y="25016"/>
                      </a:lnTo>
                      <a:lnTo>
                        <a:pt x="19654" y="25236"/>
                      </a:lnTo>
                      <a:lnTo>
                        <a:pt x="22400" y="30199"/>
                      </a:lnTo>
                      <a:lnTo>
                        <a:pt x="21881" y="30299"/>
                      </a:lnTo>
                      <a:lnTo>
                        <a:pt x="21601" y="30359"/>
                      </a:lnTo>
                      <a:lnTo>
                        <a:pt x="21312" y="30429"/>
                      </a:lnTo>
                      <a:lnTo>
                        <a:pt x="21012" y="30489"/>
                      </a:lnTo>
                      <a:lnTo>
                        <a:pt x="20713" y="30549"/>
                      </a:lnTo>
                      <a:lnTo>
                        <a:pt x="20413" y="30599"/>
                      </a:lnTo>
                      <a:lnTo>
                        <a:pt x="20103" y="30639"/>
                      </a:lnTo>
                      <a:lnTo>
                        <a:pt x="19804" y="30669"/>
                      </a:lnTo>
                      <a:lnTo>
                        <a:pt x="19494" y="30699"/>
                      </a:lnTo>
                      <a:lnTo>
                        <a:pt x="19175" y="30709"/>
                      </a:lnTo>
                      <a:lnTo>
                        <a:pt x="18855" y="30719"/>
                      </a:lnTo>
                      <a:lnTo>
                        <a:pt x="18406" y="30709"/>
                      </a:lnTo>
                      <a:lnTo>
                        <a:pt x="17946" y="30679"/>
                      </a:lnTo>
                      <a:lnTo>
                        <a:pt x="17497" y="30629"/>
                      </a:lnTo>
                      <a:lnTo>
                        <a:pt x="17038" y="30559"/>
                      </a:lnTo>
                      <a:lnTo>
                        <a:pt x="16588" y="30479"/>
                      </a:lnTo>
                      <a:lnTo>
                        <a:pt x="16139" y="30379"/>
                      </a:lnTo>
                      <a:lnTo>
                        <a:pt x="15699" y="30269"/>
                      </a:lnTo>
                      <a:lnTo>
                        <a:pt x="15260" y="30149"/>
                      </a:lnTo>
                      <a:lnTo>
                        <a:pt x="18056" y="25066"/>
                      </a:lnTo>
                      <a:lnTo>
                        <a:pt x="18116" y="25006"/>
                      </a:lnTo>
                      <a:lnTo>
                        <a:pt x="18176" y="24947"/>
                      </a:lnTo>
                      <a:lnTo>
                        <a:pt x="18236" y="24897"/>
                      </a:lnTo>
                      <a:lnTo>
                        <a:pt x="18306" y="24857"/>
                      </a:lnTo>
                      <a:lnTo>
                        <a:pt x="18366" y="24817"/>
                      </a:lnTo>
                      <a:lnTo>
                        <a:pt x="18436" y="24787"/>
                      </a:lnTo>
                      <a:lnTo>
                        <a:pt x="18516" y="24757"/>
                      </a:lnTo>
                      <a:lnTo>
                        <a:pt x="18585" y="24737"/>
                      </a:lnTo>
                      <a:lnTo>
                        <a:pt x="18665" y="24727"/>
                      </a:lnTo>
                      <a:lnTo>
                        <a:pt x="18735" y="24717"/>
                      </a:lnTo>
                      <a:close/>
                      <a:moveTo>
                        <a:pt x="18905" y="1"/>
                      </a:moveTo>
                      <a:lnTo>
                        <a:pt x="18775" y="11"/>
                      </a:lnTo>
                      <a:lnTo>
                        <a:pt x="18645" y="31"/>
                      </a:lnTo>
                      <a:lnTo>
                        <a:pt x="18526" y="81"/>
                      </a:lnTo>
                      <a:lnTo>
                        <a:pt x="18406" y="140"/>
                      </a:lnTo>
                      <a:lnTo>
                        <a:pt x="18286" y="220"/>
                      </a:lnTo>
                      <a:lnTo>
                        <a:pt x="18166" y="310"/>
                      </a:lnTo>
                      <a:lnTo>
                        <a:pt x="18056" y="410"/>
                      </a:lnTo>
                      <a:lnTo>
                        <a:pt x="17976" y="500"/>
                      </a:lnTo>
                      <a:lnTo>
                        <a:pt x="17906" y="590"/>
                      </a:lnTo>
                      <a:lnTo>
                        <a:pt x="17846" y="690"/>
                      </a:lnTo>
                      <a:lnTo>
                        <a:pt x="17807" y="790"/>
                      </a:lnTo>
                      <a:lnTo>
                        <a:pt x="17767" y="889"/>
                      </a:lnTo>
                      <a:lnTo>
                        <a:pt x="17737" y="999"/>
                      </a:lnTo>
                      <a:lnTo>
                        <a:pt x="17727" y="1099"/>
                      </a:lnTo>
                      <a:lnTo>
                        <a:pt x="17717" y="1209"/>
                      </a:lnTo>
                      <a:lnTo>
                        <a:pt x="17717" y="1489"/>
                      </a:lnTo>
                      <a:lnTo>
                        <a:pt x="17727" y="1668"/>
                      </a:lnTo>
                      <a:lnTo>
                        <a:pt x="17757" y="1838"/>
                      </a:lnTo>
                      <a:lnTo>
                        <a:pt x="17787" y="2008"/>
                      </a:lnTo>
                      <a:lnTo>
                        <a:pt x="17827" y="2178"/>
                      </a:lnTo>
                      <a:lnTo>
                        <a:pt x="17866" y="2268"/>
                      </a:lnTo>
                      <a:lnTo>
                        <a:pt x="17876" y="2347"/>
                      </a:lnTo>
                      <a:lnTo>
                        <a:pt x="17886" y="2437"/>
                      </a:lnTo>
                      <a:lnTo>
                        <a:pt x="17886" y="2517"/>
                      </a:lnTo>
                      <a:lnTo>
                        <a:pt x="17886" y="2577"/>
                      </a:lnTo>
                      <a:lnTo>
                        <a:pt x="17926" y="2817"/>
                      </a:lnTo>
                      <a:lnTo>
                        <a:pt x="17956" y="3046"/>
                      </a:lnTo>
                      <a:lnTo>
                        <a:pt x="17976" y="3286"/>
                      </a:lnTo>
                      <a:lnTo>
                        <a:pt x="17986" y="3526"/>
                      </a:lnTo>
                      <a:lnTo>
                        <a:pt x="17996" y="4015"/>
                      </a:lnTo>
                      <a:lnTo>
                        <a:pt x="18006" y="4514"/>
                      </a:lnTo>
                      <a:lnTo>
                        <a:pt x="17956" y="4644"/>
                      </a:lnTo>
                      <a:lnTo>
                        <a:pt x="17906" y="4764"/>
                      </a:lnTo>
                      <a:lnTo>
                        <a:pt x="17866" y="4824"/>
                      </a:lnTo>
                      <a:lnTo>
                        <a:pt x="17827" y="4884"/>
                      </a:lnTo>
                      <a:lnTo>
                        <a:pt x="17777" y="4934"/>
                      </a:lnTo>
                      <a:lnTo>
                        <a:pt x="17717" y="4974"/>
                      </a:lnTo>
                      <a:lnTo>
                        <a:pt x="17717" y="5094"/>
                      </a:lnTo>
                      <a:lnTo>
                        <a:pt x="17657" y="5543"/>
                      </a:lnTo>
                      <a:lnTo>
                        <a:pt x="17187" y="5603"/>
                      </a:lnTo>
                      <a:lnTo>
                        <a:pt x="16708" y="5663"/>
                      </a:lnTo>
                      <a:lnTo>
                        <a:pt x="15719" y="5833"/>
                      </a:lnTo>
                      <a:lnTo>
                        <a:pt x="15220" y="5953"/>
                      </a:lnTo>
                      <a:lnTo>
                        <a:pt x="14721" y="6082"/>
                      </a:lnTo>
                      <a:lnTo>
                        <a:pt x="14231" y="6242"/>
                      </a:lnTo>
                      <a:lnTo>
                        <a:pt x="13752" y="6412"/>
                      </a:lnTo>
                      <a:lnTo>
                        <a:pt x="13283" y="6612"/>
                      </a:lnTo>
                      <a:lnTo>
                        <a:pt x="12813" y="6821"/>
                      </a:lnTo>
                      <a:lnTo>
                        <a:pt x="12354" y="7051"/>
                      </a:lnTo>
                      <a:lnTo>
                        <a:pt x="11905" y="7291"/>
                      </a:lnTo>
                      <a:lnTo>
                        <a:pt x="11465" y="7560"/>
                      </a:lnTo>
                      <a:lnTo>
                        <a:pt x="11036" y="7830"/>
                      </a:lnTo>
                      <a:lnTo>
                        <a:pt x="10616" y="8130"/>
                      </a:lnTo>
                      <a:lnTo>
                        <a:pt x="10217" y="8439"/>
                      </a:lnTo>
                      <a:lnTo>
                        <a:pt x="9817" y="8769"/>
                      </a:lnTo>
                      <a:lnTo>
                        <a:pt x="9428" y="9108"/>
                      </a:lnTo>
                      <a:lnTo>
                        <a:pt x="9058" y="9458"/>
                      </a:lnTo>
                      <a:lnTo>
                        <a:pt x="8699" y="9827"/>
                      </a:lnTo>
                      <a:lnTo>
                        <a:pt x="8359" y="9598"/>
                      </a:lnTo>
                      <a:lnTo>
                        <a:pt x="8300" y="9598"/>
                      </a:lnTo>
                      <a:lnTo>
                        <a:pt x="8260" y="9608"/>
                      </a:lnTo>
                      <a:lnTo>
                        <a:pt x="8210" y="9627"/>
                      </a:lnTo>
                      <a:lnTo>
                        <a:pt x="8150" y="9647"/>
                      </a:lnTo>
                      <a:lnTo>
                        <a:pt x="8070" y="9657"/>
                      </a:lnTo>
                      <a:lnTo>
                        <a:pt x="7980" y="9647"/>
                      </a:lnTo>
                      <a:lnTo>
                        <a:pt x="7900" y="9618"/>
                      </a:lnTo>
                      <a:lnTo>
                        <a:pt x="7810" y="9588"/>
                      </a:lnTo>
                      <a:lnTo>
                        <a:pt x="7730" y="9538"/>
                      </a:lnTo>
                      <a:lnTo>
                        <a:pt x="7341" y="9228"/>
                      </a:lnTo>
                      <a:lnTo>
                        <a:pt x="6971" y="8908"/>
                      </a:lnTo>
                      <a:lnTo>
                        <a:pt x="6792" y="8739"/>
                      </a:lnTo>
                      <a:lnTo>
                        <a:pt x="6622" y="8569"/>
                      </a:lnTo>
                      <a:lnTo>
                        <a:pt x="6452" y="8399"/>
                      </a:lnTo>
                      <a:lnTo>
                        <a:pt x="6302" y="8229"/>
                      </a:lnTo>
                      <a:lnTo>
                        <a:pt x="6272" y="8189"/>
                      </a:lnTo>
                      <a:lnTo>
                        <a:pt x="6252" y="8150"/>
                      </a:lnTo>
                      <a:lnTo>
                        <a:pt x="6182" y="8090"/>
                      </a:lnTo>
                      <a:lnTo>
                        <a:pt x="6122" y="8040"/>
                      </a:lnTo>
                      <a:lnTo>
                        <a:pt x="6073" y="8000"/>
                      </a:lnTo>
                      <a:lnTo>
                        <a:pt x="5953" y="7870"/>
                      </a:lnTo>
                      <a:lnTo>
                        <a:pt x="5843" y="7740"/>
                      </a:lnTo>
                      <a:lnTo>
                        <a:pt x="5733" y="7610"/>
                      </a:lnTo>
                      <a:lnTo>
                        <a:pt x="5613" y="7490"/>
                      </a:lnTo>
                      <a:lnTo>
                        <a:pt x="5573" y="7450"/>
                      </a:lnTo>
                      <a:lnTo>
                        <a:pt x="5533" y="7430"/>
                      </a:lnTo>
                      <a:lnTo>
                        <a:pt x="5483" y="7411"/>
                      </a:lnTo>
                      <a:lnTo>
                        <a:pt x="5443" y="7371"/>
                      </a:lnTo>
                      <a:lnTo>
                        <a:pt x="5384" y="7311"/>
                      </a:lnTo>
                      <a:lnTo>
                        <a:pt x="5304" y="7251"/>
                      </a:lnTo>
                      <a:lnTo>
                        <a:pt x="5204" y="7201"/>
                      </a:lnTo>
                      <a:lnTo>
                        <a:pt x="5114" y="7151"/>
                      </a:lnTo>
                      <a:lnTo>
                        <a:pt x="5014" y="7111"/>
                      </a:lnTo>
                      <a:lnTo>
                        <a:pt x="4904" y="7071"/>
                      </a:lnTo>
                      <a:lnTo>
                        <a:pt x="4804" y="7051"/>
                      </a:lnTo>
                      <a:lnTo>
                        <a:pt x="4694" y="7031"/>
                      </a:lnTo>
                      <a:lnTo>
                        <a:pt x="4465" y="7031"/>
                      </a:lnTo>
                      <a:lnTo>
                        <a:pt x="4345" y="7051"/>
                      </a:lnTo>
                      <a:lnTo>
                        <a:pt x="4235" y="7081"/>
                      </a:lnTo>
                      <a:lnTo>
                        <a:pt x="4125" y="7121"/>
                      </a:lnTo>
                      <a:lnTo>
                        <a:pt x="4025" y="7181"/>
                      </a:lnTo>
                      <a:lnTo>
                        <a:pt x="3935" y="7251"/>
                      </a:lnTo>
                      <a:lnTo>
                        <a:pt x="3856" y="7331"/>
                      </a:lnTo>
                      <a:lnTo>
                        <a:pt x="3786" y="7430"/>
                      </a:lnTo>
                      <a:lnTo>
                        <a:pt x="3726" y="7530"/>
                      </a:lnTo>
                      <a:lnTo>
                        <a:pt x="3686" y="7630"/>
                      </a:lnTo>
                      <a:lnTo>
                        <a:pt x="3646" y="7730"/>
                      </a:lnTo>
                      <a:lnTo>
                        <a:pt x="3616" y="7840"/>
                      </a:lnTo>
                      <a:lnTo>
                        <a:pt x="3596" y="7950"/>
                      </a:lnTo>
                      <a:lnTo>
                        <a:pt x="3586" y="8060"/>
                      </a:lnTo>
                      <a:lnTo>
                        <a:pt x="3596" y="8159"/>
                      </a:lnTo>
                      <a:lnTo>
                        <a:pt x="3606" y="8269"/>
                      </a:lnTo>
                      <a:lnTo>
                        <a:pt x="3626" y="8379"/>
                      </a:lnTo>
                      <a:lnTo>
                        <a:pt x="3656" y="8479"/>
                      </a:lnTo>
                      <a:lnTo>
                        <a:pt x="3696" y="8579"/>
                      </a:lnTo>
                      <a:lnTo>
                        <a:pt x="3746" y="8679"/>
                      </a:lnTo>
                      <a:lnTo>
                        <a:pt x="3796" y="8779"/>
                      </a:lnTo>
                      <a:lnTo>
                        <a:pt x="3866" y="8869"/>
                      </a:lnTo>
                      <a:lnTo>
                        <a:pt x="3935" y="8948"/>
                      </a:lnTo>
                      <a:lnTo>
                        <a:pt x="4015" y="9028"/>
                      </a:lnTo>
                      <a:lnTo>
                        <a:pt x="4055" y="9038"/>
                      </a:lnTo>
                      <a:lnTo>
                        <a:pt x="4065" y="9058"/>
                      </a:lnTo>
                      <a:lnTo>
                        <a:pt x="4075" y="9088"/>
                      </a:lnTo>
                      <a:lnTo>
                        <a:pt x="4135" y="9138"/>
                      </a:lnTo>
                      <a:lnTo>
                        <a:pt x="4195" y="9178"/>
                      </a:lnTo>
                      <a:lnTo>
                        <a:pt x="4225" y="9198"/>
                      </a:lnTo>
                      <a:lnTo>
                        <a:pt x="4245" y="9198"/>
                      </a:lnTo>
                      <a:lnTo>
                        <a:pt x="4385" y="9288"/>
                      </a:lnTo>
                      <a:lnTo>
                        <a:pt x="4535" y="9368"/>
                      </a:lnTo>
                      <a:lnTo>
                        <a:pt x="4874" y="9538"/>
                      </a:lnTo>
                      <a:lnTo>
                        <a:pt x="5214" y="9707"/>
                      </a:lnTo>
                      <a:lnTo>
                        <a:pt x="5643" y="9967"/>
                      </a:lnTo>
                      <a:lnTo>
                        <a:pt x="5853" y="10107"/>
                      </a:lnTo>
                      <a:lnTo>
                        <a:pt x="6063" y="10237"/>
                      </a:lnTo>
                      <a:lnTo>
                        <a:pt x="6262" y="10386"/>
                      </a:lnTo>
                      <a:lnTo>
                        <a:pt x="6452" y="10526"/>
                      </a:lnTo>
                      <a:lnTo>
                        <a:pt x="6642" y="10686"/>
                      </a:lnTo>
                      <a:lnTo>
                        <a:pt x="6812" y="10856"/>
                      </a:lnTo>
                      <a:lnTo>
                        <a:pt x="6861" y="10906"/>
                      </a:lnTo>
                      <a:lnTo>
                        <a:pt x="6901" y="10956"/>
                      </a:lnTo>
                      <a:lnTo>
                        <a:pt x="6931" y="11026"/>
                      </a:lnTo>
                      <a:lnTo>
                        <a:pt x="6961" y="11085"/>
                      </a:lnTo>
                      <a:lnTo>
                        <a:pt x="6991" y="11155"/>
                      </a:lnTo>
                      <a:lnTo>
                        <a:pt x="7001" y="11235"/>
                      </a:lnTo>
                      <a:lnTo>
                        <a:pt x="7001" y="11305"/>
                      </a:lnTo>
                      <a:lnTo>
                        <a:pt x="6994" y="11327"/>
                      </a:lnTo>
                      <a:lnTo>
                        <a:pt x="6994" y="11327"/>
                      </a:lnTo>
                      <a:lnTo>
                        <a:pt x="7331" y="11655"/>
                      </a:lnTo>
                      <a:lnTo>
                        <a:pt x="7281" y="11735"/>
                      </a:lnTo>
                      <a:lnTo>
                        <a:pt x="7241" y="11795"/>
                      </a:lnTo>
                      <a:lnTo>
                        <a:pt x="7201" y="11864"/>
                      </a:lnTo>
                      <a:lnTo>
                        <a:pt x="7161" y="11934"/>
                      </a:lnTo>
                      <a:lnTo>
                        <a:pt x="6991" y="12204"/>
                      </a:lnTo>
                      <a:lnTo>
                        <a:pt x="6842" y="12474"/>
                      </a:lnTo>
                      <a:lnTo>
                        <a:pt x="6682" y="12733"/>
                      </a:lnTo>
                      <a:lnTo>
                        <a:pt x="6542" y="13013"/>
                      </a:lnTo>
                      <a:lnTo>
                        <a:pt x="6402" y="13282"/>
                      </a:lnTo>
                      <a:lnTo>
                        <a:pt x="6272" y="13562"/>
                      </a:lnTo>
                      <a:lnTo>
                        <a:pt x="6142" y="13842"/>
                      </a:lnTo>
                      <a:lnTo>
                        <a:pt x="6023" y="14121"/>
                      </a:lnTo>
                      <a:lnTo>
                        <a:pt x="5913" y="14411"/>
                      </a:lnTo>
                      <a:lnTo>
                        <a:pt x="5803" y="14691"/>
                      </a:lnTo>
                      <a:lnTo>
                        <a:pt x="5703" y="14980"/>
                      </a:lnTo>
                      <a:lnTo>
                        <a:pt x="5613" y="15270"/>
                      </a:lnTo>
                      <a:lnTo>
                        <a:pt x="5523" y="15559"/>
                      </a:lnTo>
                      <a:lnTo>
                        <a:pt x="5443" y="15859"/>
                      </a:lnTo>
                      <a:lnTo>
                        <a:pt x="5374" y="16149"/>
                      </a:lnTo>
                      <a:lnTo>
                        <a:pt x="5304" y="16448"/>
                      </a:lnTo>
                      <a:lnTo>
                        <a:pt x="5244" y="16748"/>
                      </a:lnTo>
                      <a:lnTo>
                        <a:pt x="5184" y="17047"/>
                      </a:lnTo>
                      <a:lnTo>
                        <a:pt x="5144" y="17347"/>
                      </a:lnTo>
                      <a:lnTo>
                        <a:pt x="5104" y="17647"/>
                      </a:lnTo>
                      <a:lnTo>
                        <a:pt x="5064" y="17946"/>
                      </a:lnTo>
                      <a:lnTo>
                        <a:pt x="5034" y="18246"/>
                      </a:lnTo>
                      <a:lnTo>
                        <a:pt x="5014" y="18555"/>
                      </a:lnTo>
                      <a:lnTo>
                        <a:pt x="5004" y="18855"/>
                      </a:lnTo>
                      <a:lnTo>
                        <a:pt x="5004" y="19164"/>
                      </a:lnTo>
                      <a:lnTo>
                        <a:pt x="5004" y="19464"/>
                      </a:lnTo>
                      <a:lnTo>
                        <a:pt x="5014" y="19774"/>
                      </a:lnTo>
                      <a:lnTo>
                        <a:pt x="5024" y="20073"/>
                      </a:lnTo>
                      <a:lnTo>
                        <a:pt x="5044" y="20383"/>
                      </a:lnTo>
                      <a:lnTo>
                        <a:pt x="5074" y="20692"/>
                      </a:lnTo>
                      <a:lnTo>
                        <a:pt x="5114" y="20992"/>
                      </a:lnTo>
                      <a:lnTo>
                        <a:pt x="5164" y="21302"/>
                      </a:lnTo>
                      <a:lnTo>
                        <a:pt x="4704" y="21411"/>
                      </a:lnTo>
                      <a:lnTo>
                        <a:pt x="4694" y="21451"/>
                      </a:lnTo>
                      <a:lnTo>
                        <a:pt x="4674" y="21461"/>
                      </a:lnTo>
                      <a:lnTo>
                        <a:pt x="4645" y="21471"/>
                      </a:lnTo>
                      <a:lnTo>
                        <a:pt x="4615" y="21531"/>
                      </a:lnTo>
                      <a:lnTo>
                        <a:pt x="4585" y="21591"/>
                      </a:lnTo>
                      <a:lnTo>
                        <a:pt x="4535" y="21641"/>
                      </a:lnTo>
                      <a:lnTo>
                        <a:pt x="4485" y="21691"/>
                      </a:lnTo>
                      <a:lnTo>
                        <a:pt x="4375" y="21781"/>
                      </a:lnTo>
                      <a:lnTo>
                        <a:pt x="4245" y="21871"/>
                      </a:lnTo>
                      <a:lnTo>
                        <a:pt x="3776" y="21991"/>
                      </a:lnTo>
                      <a:lnTo>
                        <a:pt x="3296" y="22080"/>
                      </a:lnTo>
                      <a:lnTo>
                        <a:pt x="2807" y="22160"/>
                      </a:lnTo>
                      <a:lnTo>
                        <a:pt x="2308" y="22210"/>
                      </a:lnTo>
                      <a:lnTo>
                        <a:pt x="2218" y="22210"/>
                      </a:lnTo>
                      <a:lnTo>
                        <a:pt x="2138" y="22220"/>
                      </a:lnTo>
                      <a:lnTo>
                        <a:pt x="2048" y="22240"/>
                      </a:lnTo>
                      <a:lnTo>
                        <a:pt x="1958" y="22270"/>
                      </a:lnTo>
                      <a:lnTo>
                        <a:pt x="1788" y="22280"/>
                      </a:lnTo>
                      <a:lnTo>
                        <a:pt x="1619" y="22300"/>
                      </a:lnTo>
                      <a:lnTo>
                        <a:pt x="1449" y="22320"/>
                      </a:lnTo>
                      <a:lnTo>
                        <a:pt x="1279" y="22330"/>
                      </a:lnTo>
                      <a:lnTo>
                        <a:pt x="1229" y="22340"/>
                      </a:lnTo>
                      <a:lnTo>
                        <a:pt x="1189" y="22360"/>
                      </a:lnTo>
                      <a:lnTo>
                        <a:pt x="1129" y="22370"/>
                      </a:lnTo>
                      <a:lnTo>
                        <a:pt x="1049" y="22380"/>
                      </a:lnTo>
                      <a:lnTo>
                        <a:pt x="1019" y="22380"/>
                      </a:lnTo>
                      <a:lnTo>
                        <a:pt x="990" y="22390"/>
                      </a:lnTo>
                      <a:lnTo>
                        <a:pt x="970" y="22410"/>
                      </a:lnTo>
                      <a:lnTo>
                        <a:pt x="940" y="22440"/>
                      </a:lnTo>
                      <a:lnTo>
                        <a:pt x="820" y="22470"/>
                      </a:lnTo>
                      <a:lnTo>
                        <a:pt x="710" y="22500"/>
                      </a:lnTo>
                      <a:lnTo>
                        <a:pt x="610" y="22550"/>
                      </a:lnTo>
                      <a:lnTo>
                        <a:pt x="510" y="22610"/>
                      </a:lnTo>
                      <a:lnTo>
                        <a:pt x="420" y="22670"/>
                      </a:lnTo>
                      <a:lnTo>
                        <a:pt x="340" y="22740"/>
                      </a:lnTo>
                      <a:lnTo>
                        <a:pt x="270" y="22819"/>
                      </a:lnTo>
                      <a:lnTo>
                        <a:pt x="201" y="22909"/>
                      </a:lnTo>
                      <a:lnTo>
                        <a:pt x="141" y="22999"/>
                      </a:lnTo>
                      <a:lnTo>
                        <a:pt x="91" y="23089"/>
                      </a:lnTo>
                      <a:lnTo>
                        <a:pt x="61" y="23199"/>
                      </a:lnTo>
                      <a:lnTo>
                        <a:pt x="31" y="23299"/>
                      </a:lnTo>
                      <a:lnTo>
                        <a:pt x="11" y="23409"/>
                      </a:lnTo>
                      <a:lnTo>
                        <a:pt x="1" y="23518"/>
                      </a:lnTo>
                      <a:lnTo>
                        <a:pt x="11" y="23638"/>
                      </a:lnTo>
                      <a:lnTo>
                        <a:pt x="21" y="23758"/>
                      </a:lnTo>
                      <a:lnTo>
                        <a:pt x="51" y="23848"/>
                      </a:lnTo>
                      <a:lnTo>
                        <a:pt x="81" y="23938"/>
                      </a:lnTo>
                      <a:lnTo>
                        <a:pt x="131" y="24028"/>
                      </a:lnTo>
                      <a:lnTo>
                        <a:pt x="181" y="24108"/>
                      </a:lnTo>
                      <a:lnTo>
                        <a:pt x="231" y="24178"/>
                      </a:lnTo>
                      <a:lnTo>
                        <a:pt x="300" y="24247"/>
                      </a:lnTo>
                      <a:lnTo>
                        <a:pt x="370" y="24307"/>
                      </a:lnTo>
                      <a:lnTo>
                        <a:pt x="440" y="24367"/>
                      </a:lnTo>
                      <a:lnTo>
                        <a:pt x="520" y="24417"/>
                      </a:lnTo>
                      <a:lnTo>
                        <a:pt x="610" y="24457"/>
                      </a:lnTo>
                      <a:lnTo>
                        <a:pt x="690" y="24497"/>
                      </a:lnTo>
                      <a:lnTo>
                        <a:pt x="780" y="24527"/>
                      </a:lnTo>
                      <a:lnTo>
                        <a:pt x="880" y="24547"/>
                      </a:lnTo>
                      <a:lnTo>
                        <a:pt x="970" y="24557"/>
                      </a:lnTo>
                      <a:lnTo>
                        <a:pt x="1159" y="24557"/>
                      </a:lnTo>
                      <a:lnTo>
                        <a:pt x="1239" y="24547"/>
                      </a:lnTo>
                      <a:lnTo>
                        <a:pt x="1309" y="24547"/>
                      </a:lnTo>
                      <a:lnTo>
                        <a:pt x="1369" y="24527"/>
                      </a:lnTo>
                      <a:lnTo>
                        <a:pt x="1449" y="24497"/>
                      </a:lnTo>
                      <a:lnTo>
                        <a:pt x="1479" y="24497"/>
                      </a:lnTo>
                      <a:lnTo>
                        <a:pt x="1499" y="24487"/>
                      </a:lnTo>
                      <a:lnTo>
                        <a:pt x="1509" y="24467"/>
                      </a:lnTo>
                      <a:lnTo>
                        <a:pt x="1509" y="24437"/>
                      </a:lnTo>
                      <a:lnTo>
                        <a:pt x="1509" y="24427"/>
                      </a:lnTo>
                      <a:lnTo>
                        <a:pt x="1529" y="24417"/>
                      </a:lnTo>
                      <a:lnTo>
                        <a:pt x="1599" y="24417"/>
                      </a:lnTo>
                      <a:lnTo>
                        <a:pt x="1679" y="24427"/>
                      </a:lnTo>
                      <a:lnTo>
                        <a:pt x="1738" y="24437"/>
                      </a:lnTo>
                      <a:lnTo>
                        <a:pt x="1908" y="24387"/>
                      </a:lnTo>
                      <a:lnTo>
                        <a:pt x="2068" y="24327"/>
                      </a:lnTo>
                      <a:lnTo>
                        <a:pt x="2228" y="24257"/>
                      </a:lnTo>
                      <a:lnTo>
                        <a:pt x="2358" y="24208"/>
                      </a:lnTo>
                      <a:lnTo>
                        <a:pt x="2448" y="24168"/>
                      </a:lnTo>
                      <a:lnTo>
                        <a:pt x="2537" y="24128"/>
                      </a:lnTo>
                      <a:lnTo>
                        <a:pt x="2617" y="24108"/>
                      </a:lnTo>
                      <a:lnTo>
                        <a:pt x="2707" y="24098"/>
                      </a:lnTo>
                      <a:lnTo>
                        <a:pt x="2757" y="24098"/>
                      </a:lnTo>
                      <a:lnTo>
                        <a:pt x="3226" y="23938"/>
                      </a:lnTo>
                      <a:lnTo>
                        <a:pt x="3686" y="23798"/>
                      </a:lnTo>
                      <a:lnTo>
                        <a:pt x="3916" y="23738"/>
                      </a:lnTo>
                      <a:lnTo>
                        <a:pt x="4155" y="23678"/>
                      </a:lnTo>
                      <a:lnTo>
                        <a:pt x="4395" y="23628"/>
                      </a:lnTo>
                      <a:lnTo>
                        <a:pt x="4645" y="23578"/>
                      </a:lnTo>
                      <a:lnTo>
                        <a:pt x="4704" y="23578"/>
                      </a:lnTo>
                      <a:lnTo>
                        <a:pt x="4834" y="23588"/>
                      </a:lnTo>
                      <a:lnTo>
                        <a:pt x="4954" y="23628"/>
                      </a:lnTo>
                      <a:lnTo>
                        <a:pt x="5014" y="23648"/>
                      </a:lnTo>
                      <a:lnTo>
                        <a:pt x="5064" y="23678"/>
                      </a:lnTo>
                      <a:lnTo>
                        <a:pt x="5114" y="23718"/>
                      </a:lnTo>
                      <a:lnTo>
                        <a:pt x="5164" y="23758"/>
                      </a:lnTo>
                      <a:lnTo>
                        <a:pt x="5194" y="23758"/>
                      </a:lnTo>
                      <a:lnTo>
                        <a:pt x="5214" y="23778"/>
                      </a:lnTo>
                      <a:lnTo>
                        <a:pt x="5214" y="23808"/>
                      </a:lnTo>
                      <a:lnTo>
                        <a:pt x="5733" y="23758"/>
                      </a:lnTo>
                      <a:lnTo>
                        <a:pt x="5903" y="24247"/>
                      </a:lnTo>
                      <a:lnTo>
                        <a:pt x="6083" y="24727"/>
                      </a:lnTo>
                      <a:lnTo>
                        <a:pt x="6292" y="25196"/>
                      </a:lnTo>
                      <a:lnTo>
                        <a:pt x="6512" y="25666"/>
                      </a:lnTo>
                      <a:lnTo>
                        <a:pt x="6742" y="26125"/>
                      </a:lnTo>
                      <a:lnTo>
                        <a:pt x="7001" y="26564"/>
                      </a:lnTo>
                      <a:lnTo>
                        <a:pt x="7271" y="27004"/>
                      </a:lnTo>
                      <a:lnTo>
                        <a:pt x="7561" y="27433"/>
                      </a:lnTo>
                      <a:lnTo>
                        <a:pt x="7860" y="27853"/>
                      </a:lnTo>
                      <a:lnTo>
                        <a:pt x="8180" y="28262"/>
                      </a:lnTo>
                      <a:lnTo>
                        <a:pt x="8509" y="28651"/>
                      </a:lnTo>
                      <a:lnTo>
                        <a:pt x="8859" y="29031"/>
                      </a:lnTo>
                      <a:lnTo>
                        <a:pt x="9228" y="29400"/>
                      </a:lnTo>
                      <a:lnTo>
                        <a:pt x="9608" y="29760"/>
                      </a:lnTo>
                      <a:lnTo>
                        <a:pt x="9997" y="30099"/>
                      </a:lnTo>
                      <a:lnTo>
                        <a:pt x="10407" y="30429"/>
                      </a:lnTo>
                      <a:lnTo>
                        <a:pt x="10786" y="30719"/>
                      </a:lnTo>
                      <a:lnTo>
                        <a:pt x="11156" y="30988"/>
                      </a:lnTo>
                      <a:lnTo>
                        <a:pt x="11345" y="31118"/>
                      </a:lnTo>
                      <a:lnTo>
                        <a:pt x="11545" y="31238"/>
                      </a:lnTo>
                      <a:lnTo>
                        <a:pt x="11745" y="31348"/>
                      </a:lnTo>
                      <a:lnTo>
                        <a:pt x="11955" y="31458"/>
                      </a:lnTo>
                      <a:lnTo>
                        <a:pt x="11665" y="31857"/>
                      </a:lnTo>
                      <a:lnTo>
                        <a:pt x="11675" y="31897"/>
                      </a:lnTo>
                      <a:lnTo>
                        <a:pt x="11695" y="31907"/>
                      </a:lnTo>
                      <a:lnTo>
                        <a:pt x="11725" y="31917"/>
                      </a:lnTo>
                      <a:lnTo>
                        <a:pt x="11765" y="31987"/>
                      </a:lnTo>
                      <a:lnTo>
                        <a:pt x="11785" y="32057"/>
                      </a:lnTo>
                      <a:lnTo>
                        <a:pt x="11805" y="32127"/>
                      </a:lnTo>
                      <a:lnTo>
                        <a:pt x="11815" y="32197"/>
                      </a:lnTo>
                      <a:lnTo>
                        <a:pt x="11815" y="32277"/>
                      </a:lnTo>
                      <a:lnTo>
                        <a:pt x="11815" y="32346"/>
                      </a:lnTo>
                      <a:lnTo>
                        <a:pt x="11795" y="32416"/>
                      </a:lnTo>
                      <a:lnTo>
                        <a:pt x="11785" y="32486"/>
                      </a:lnTo>
                      <a:lnTo>
                        <a:pt x="11685" y="32696"/>
                      </a:lnTo>
                      <a:lnTo>
                        <a:pt x="11585" y="32916"/>
                      </a:lnTo>
                      <a:lnTo>
                        <a:pt x="11485" y="33125"/>
                      </a:lnTo>
                      <a:lnTo>
                        <a:pt x="11365" y="33335"/>
                      </a:lnTo>
                      <a:lnTo>
                        <a:pt x="11126" y="33745"/>
                      </a:lnTo>
                      <a:lnTo>
                        <a:pt x="10866" y="34144"/>
                      </a:lnTo>
                      <a:lnTo>
                        <a:pt x="10866" y="34204"/>
                      </a:lnTo>
                      <a:lnTo>
                        <a:pt x="10826" y="34274"/>
                      </a:lnTo>
                      <a:lnTo>
                        <a:pt x="10776" y="34344"/>
                      </a:lnTo>
                      <a:lnTo>
                        <a:pt x="10636" y="34483"/>
                      </a:lnTo>
                      <a:lnTo>
                        <a:pt x="10556" y="34593"/>
                      </a:lnTo>
                      <a:lnTo>
                        <a:pt x="10457" y="34723"/>
                      </a:lnTo>
                      <a:lnTo>
                        <a:pt x="10357" y="34883"/>
                      </a:lnTo>
                      <a:lnTo>
                        <a:pt x="10237" y="35053"/>
                      </a:lnTo>
                      <a:lnTo>
                        <a:pt x="10207" y="35103"/>
                      </a:lnTo>
                      <a:lnTo>
                        <a:pt x="10187" y="35143"/>
                      </a:lnTo>
                      <a:lnTo>
                        <a:pt x="10157" y="35183"/>
                      </a:lnTo>
                      <a:lnTo>
                        <a:pt x="10127" y="35222"/>
                      </a:lnTo>
                      <a:lnTo>
                        <a:pt x="10117" y="35252"/>
                      </a:lnTo>
                      <a:lnTo>
                        <a:pt x="10097" y="35272"/>
                      </a:lnTo>
                      <a:lnTo>
                        <a:pt x="10067" y="35282"/>
                      </a:lnTo>
                      <a:lnTo>
                        <a:pt x="10017" y="35392"/>
                      </a:lnTo>
                      <a:lnTo>
                        <a:pt x="9987" y="35502"/>
                      </a:lnTo>
                      <a:lnTo>
                        <a:pt x="9957" y="35612"/>
                      </a:lnTo>
                      <a:lnTo>
                        <a:pt x="9947" y="35722"/>
                      </a:lnTo>
                      <a:lnTo>
                        <a:pt x="9947" y="35842"/>
                      </a:lnTo>
                      <a:lnTo>
                        <a:pt x="9947" y="35951"/>
                      </a:lnTo>
                      <a:lnTo>
                        <a:pt x="9967" y="36051"/>
                      </a:lnTo>
                      <a:lnTo>
                        <a:pt x="9997" y="36161"/>
                      </a:lnTo>
                      <a:lnTo>
                        <a:pt x="10037" y="36261"/>
                      </a:lnTo>
                      <a:lnTo>
                        <a:pt x="10077" y="36361"/>
                      </a:lnTo>
                      <a:lnTo>
                        <a:pt x="10137" y="36461"/>
                      </a:lnTo>
                      <a:lnTo>
                        <a:pt x="10197" y="36541"/>
                      </a:lnTo>
                      <a:lnTo>
                        <a:pt x="10267" y="36631"/>
                      </a:lnTo>
                      <a:lnTo>
                        <a:pt x="10347" y="36700"/>
                      </a:lnTo>
                      <a:lnTo>
                        <a:pt x="10437" y="36770"/>
                      </a:lnTo>
                      <a:lnTo>
                        <a:pt x="10526" y="36820"/>
                      </a:lnTo>
                      <a:lnTo>
                        <a:pt x="10616" y="36870"/>
                      </a:lnTo>
                      <a:lnTo>
                        <a:pt x="10726" y="36900"/>
                      </a:lnTo>
                      <a:lnTo>
                        <a:pt x="10826" y="36930"/>
                      </a:lnTo>
                      <a:lnTo>
                        <a:pt x="10926" y="36940"/>
                      </a:lnTo>
                      <a:lnTo>
                        <a:pt x="11006" y="36940"/>
                      </a:lnTo>
                      <a:lnTo>
                        <a:pt x="11096" y="36930"/>
                      </a:lnTo>
                      <a:lnTo>
                        <a:pt x="11176" y="36910"/>
                      </a:lnTo>
                      <a:lnTo>
                        <a:pt x="11255" y="36890"/>
                      </a:lnTo>
                      <a:lnTo>
                        <a:pt x="11405" y="36830"/>
                      </a:lnTo>
                      <a:lnTo>
                        <a:pt x="11555" y="36750"/>
                      </a:lnTo>
                      <a:lnTo>
                        <a:pt x="11685" y="36651"/>
                      </a:lnTo>
                      <a:lnTo>
                        <a:pt x="11805" y="36531"/>
                      </a:lnTo>
                      <a:lnTo>
                        <a:pt x="11915" y="36401"/>
                      </a:lnTo>
                      <a:lnTo>
                        <a:pt x="12004" y="36251"/>
                      </a:lnTo>
                      <a:lnTo>
                        <a:pt x="12014" y="36221"/>
                      </a:lnTo>
                      <a:lnTo>
                        <a:pt x="12034" y="36201"/>
                      </a:lnTo>
                      <a:lnTo>
                        <a:pt x="12064" y="36201"/>
                      </a:lnTo>
                      <a:lnTo>
                        <a:pt x="12074" y="36151"/>
                      </a:lnTo>
                      <a:lnTo>
                        <a:pt x="12104" y="36111"/>
                      </a:lnTo>
                      <a:lnTo>
                        <a:pt x="12184" y="36021"/>
                      </a:lnTo>
                      <a:lnTo>
                        <a:pt x="12234" y="35862"/>
                      </a:lnTo>
                      <a:lnTo>
                        <a:pt x="12294" y="35712"/>
                      </a:lnTo>
                      <a:lnTo>
                        <a:pt x="12354" y="35562"/>
                      </a:lnTo>
                      <a:lnTo>
                        <a:pt x="12404" y="35402"/>
                      </a:lnTo>
                      <a:lnTo>
                        <a:pt x="12524" y="35053"/>
                      </a:lnTo>
                      <a:lnTo>
                        <a:pt x="12594" y="34823"/>
                      </a:lnTo>
                      <a:lnTo>
                        <a:pt x="12674" y="34593"/>
                      </a:lnTo>
                      <a:lnTo>
                        <a:pt x="12753" y="34374"/>
                      </a:lnTo>
                      <a:lnTo>
                        <a:pt x="12853" y="34154"/>
                      </a:lnTo>
                      <a:lnTo>
                        <a:pt x="13053" y="33715"/>
                      </a:lnTo>
                      <a:lnTo>
                        <a:pt x="13263" y="33285"/>
                      </a:lnTo>
                      <a:lnTo>
                        <a:pt x="13313" y="33225"/>
                      </a:lnTo>
                      <a:lnTo>
                        <a:pt x="13363" y="33165"/>
                      </a:lnTo>
                      <a:lnTo>
                        <a:pt x="13413" y="33115"/>
                      </a:lnTo>
                      <a:lnTo>
                        <a:pt x="13472" y="33075"/>
                      </a:lnTo>
                      <a:lnTo>
                        <a:pt x="13592" y="32996"/>
                      </a:lnTo>
                      <a:lnTo>
                        <a:pt x="13722" y="32946"/>
                      </a:lnTo>
                      <a:lnTo>
                        <a:pt x="13752" y="32946"/>
                      </a:lnTo>
                      <a:lnTo>
                        <a:pt x="13772" y="32936"/>
                      </a:lnTo>
                      <a:lnTo>
                        <a:pt x="13782" y="32916"/>
                      </a:lnTo>
                      <a:lnTo>
                        <a:pt x="13782" y="32886"/>
                      </a:lnTo>
                      <a:lnTo>
                        <a:pt x="14002" y="32426"/>
                      </a:lnTo>
                      <a:lnTo>
                        <a:pt x="14311" y="32546"/>
                      </a:lnTo>
                      <a:lnTo>
                        <a:pt x="14611" y="32646"/>
                      </a:lnTo>
                      <a:lnTo>
                        <a:pt x="14911" y="32746"/>
                      </a:lnTo>
                      <a:lnTo>
                        <a:pt x="15220" y="32836"/>
                      </a:lnTo>
                      <a:lnTo>
                        <a:pt x="15520" y="32916"/>
                      </a:lnTo>
                      <a:lnTo>
                        <a:pt x="15829" y="32996"/>
                      </a:lnTo>
                      <a:lnTo>
                        <a:pt x="16139" y="33065"/>
                      </a:lnTo>
                      <a:lnTo>
                        <a:pt x="16448" y="33125"/>
                      </a:lnTo>
                      <a:lnTo>
                        <a:pt x="16758" y="33175"/>
                      </a:lnTo>
                      <a:lnTo>
                        <a:pt x="17068" y="33215"/>
                      </a:lnTo>
                      <a:lnTo>
                        <a:pt x="17387" y="33255"/>
                      </a:lnTo>
                      <a:lnTo>
                        <a:pt x="17697" y="33285"/>
                      </a:lnTo>
                      <a:lnTo>
                        <a:pt x="18016" y="33315"/>
                      </a:lnTo>
                      <a:lnTo>
                        <a:pt x="18336" y="33325"/>
                      </a:lnTo>
                      <a:lnTo>
                        <a:pt x="18655" y="33335"/>
                      </a:lnTo>
                      <a:lnTo>
                        <a:pt x="18975" y="33345"/>
                      </a:lnTo>
                      <a:lnTo>
                        <a:pt x="19354" y="33335"/>
                      </a:lnTo>
                      <a:lnTo>
                        <a:pt x="19744" y="33325"/>
                      </a:lnTo>
                      <a:lnTo>
                        <a:pt x="20123" y="33295"/>
                      </a:lnTo>
                      <a:lnTo>
                        <a:pt x="20513" y="33255"/>
                      </a:lnTo>
                      <a:lnTo>
                        <a:pt x="20902" y="33195"/>
                      </a:lnTo>
                      <a:lnTo>
                        <a:pt x="21282" y="33125"/>
                      </a:lnTo>
                      <a:lnTo>
                        <a:pt x="21671" y="33045"/>
                      </a:lnTo>
                      <a:lnTo>
                        <a:pt x="22051" y="32946"/>
                      </a:lnTo>
                      <a:lnTo>
                        <a:pt x="22290" y="32896"/>
                      </a:lnTo>
                      <a:lnTo>
                        <a:pt x="22520" y="32836"/>
                      </a:lnTo>
                      <a:lnTo>
                        <a:pt x="22989" y="32706"/>
                      </a:lnTo>
                      <a:lnTo>
                        <a:pt x="23878" y="32426"/>
                      </a:lnTo>
                      <a:lnTo>
                        <a:pt x="24108" y="32826"/>
                      </a:lnTo>
                      <a:lnTo>
                        <a:pt x="24138" y="32826"/>
                      </a:lnTo>
                      <a:lnTo>
                        <a:pt x="24158" y="32836"/>
                      </a:lnTo>
                      <a:lnTo>
                        <a:pt x="24168" y="32856"/>
                      </a:lnTo>
                      <a:lnTo>
                        <a:pt x="24168" y="32886"/>
                      </a:lnTo>
                      <a:lnTo>
                        <a:pt x="24298" y="32936"/>
                      </a:lnTo>
                      <a:lnTo>
                        <a:pt x="24418" y="33016"/>
                      </a:lnTo>
                      <a:lnTo>
                        <a:pt x="24477" y="33055"/>
                      </a:lnTo>
                      <a:lnTo>
                        <a:pt x="24527" y="33115"/>
                      </a:lnTo>
                      <a:lnTo>
                        <a:pt x="24577" y="33165"/>
                      </a:lnTo>
                      <a:lnTo>
                        <a:pt x="24627" y="33225"/>
                      </a:lnTo>
                      <a:lnTo>
                        <a:pt x="24837" y="33655"/>
                      </a:lnTo>
                      <a:lnTo>
                        <a:pt x="25037" y="34094"/>
                      </a:lnTo>
                      <a:lnTo>
                        <a:pt x="25127" y="34314"/>
                      </a:lnTo>
                      <a:lnTo>
                        <a:pt x="25216" y="34533"/>
                      </a:lnTo>
                      <a:lnTo>
                        <a:pt x="25296" y="34763"/>
                      </a:lnTo>
                      <a:lnTo>
                        <a:pt x="25366" y="35003"/>
                      </a:lnTo>
                      <a:lnTo>
                        <a:pt x="25366" y="35053"/>
                      </a:lnTo>
                      <a:lnTo>
                        <a:pt x="25476" y="35402"/>
                      </a:lnTo>
                      <a:lnTo>
                        <a:pt x="25526" y="35572"/>
                      </a:lnTo>
                      <a:lnTo>
                        <a:pt x="25576" y="35732"/>
                      </a:lnTo>
                      <a:lnTo>
                        <a:pt x="25636" y="35892"/>
                      </a:lnTo>
                      <a:lnTo>
                        <a:pt x="25666" y="35961"/>
                      </a:lnTo>
                      <a:lnTo>
                        <a:pt x="25706" y="36021"/>
                      </a:lnTo>
                      <a:lnTo>
                        <a:pt x="25746" y="36071"/>
                      </a:lnTo>
                      <a:lnTo>
                        <a:pt x="25766" y="36111"/>
                      </a:lnTo>
                      <a:lnTo>
                        <a:pt x="25786" y="36151"/>
                      </a:lnTo>
                      <a:lnTo>
                        <a:pt x="25826" y="36201"/>
                      </a:lnTo>
                      <a:lnTo>
                        <a:pt x="25826" y="36221"/>
                      </a:lnTo>
                      <a:lnTo>
                        <a:pt x="25846" y="36241"/>
                      </a:lnTo>
                      <a:lnTo>
                        <a:pt x="25876" y="36251"/>
                      </a:lnTo>
                      <a:lnTo>
                        <a:pt x="25975" y="36401"/>
                      </a:lnTo>
                      <a:lnTo>
                        <a:pt x="26085" y="36531"/>
                      </a:lnTo>
                      <a:lnTo>
                        <a:pt x="26205" y="36651"/>
                      </a:lnTo>
                      <a:lnTo>
                        <a:pt x="26335" y="36750"/>
                      </a:lnTo>
                      <a:lnTo>
                        <a:pt x="26485" y="36830"/>
                      </a:lnTo>
                      <a:lnTo>
                        <a:pt x="26635" y="36890"/>
                      </a:lnTo>
                      <a:lnTo>
                        <a:pt x="26714" y="36910"/>
                      </a:lnTo>
                      <a:lnTo>
                        <a:pt x="26794" y="36930"/>
                      </a:lnTo>
                      <a:lnTo>
                        <a:pt x="26874" y="36940"/>
                      </a:lnTo>
                      <a:lnTo>
                        <a:pt x="26964" y="36940"/>
                      </a:lnTo>
                      <a:lnTo>
                        <a:pt x="27084" y="36930"/>
                      </a:lnTo>
                      <a:lnTo>
                        <a:pt x="27194" y="36900"/>
                      </a:lnTo>
                      <a:lnTo>
                        <a:pt x="27423" y="36820"/>
                      </a:lnTo>
                      <a:lnTo>
                        <a:pt x="27503" y="36780"/>
                      </a:lnTo>
                      <a:lnTo>
                        <a:pt x="27593" y="36720"/>
                      </a:lnTo>
                      <a:lnTo>
                        <a:pt x="27663" y="36651"/>
                      </a:lnTo>
                      <a:lnTo>
                        <a:pt x="27743" y="36571"/>
                      </a:lnTo>
                      <a:lnTo>
                        <a:pt x="27803" y="36491"/>
                      </a:lnTo>
                      <a:lnTo>
                        <a:pt x="27863" y="36401"/>
                      </a:lnTo>
                      <a:lnTo>
                        <a:pt x="27903" y="36301"/>
                      </a:lnTo>
                      <a:lnTo>
                        <a:pt x="27933" y="36201"/>
                      </a:lnTo>
                      <a:lnTo>
                        <a:pt x="27953" y="36091"/>
                      </a:lnTo>
                      <a:lnTo>
                        <a:pt x="27963" y="35981"/>
                      </a:lnTo>
                      <a:lnTo>
                        <a:pt x="27973" y="35872"/>
                      </a:lnTo>
                      <a:lnTo>
                        <a:pt x="27973" y="35772"/>
                      </a:lnTo>
                      <a:lnTo>
                        <a:pt x="27963" y="35662"/>
                      </a:lnTo>
                      <a:lnTo>
                        <a:pt x="27943" y="35552"/>
                      </a:lnTo>
                      <a:lnTo>
                        <a:pt x="27913" y="35452"/>
                      </a:lnTo>
                      <a:lnTo>
                        <a:pt x="27873" y="35342"/>
                      </a:lnTo>
                      <a:lnTo>
                        <a:pt x="27873" y="35312"/>
                      </a:lnTo>
                      <a:lnTo>
                        <a:pt x="27853" y="35292"/>
                      </a:lnTo>
                      <a:lnTo>
                        <a:pt x="27823" y="35282"/>
                      </a:lnTo>
                      <a:lnTo>
                        <a:pt x="27813" y="35242"/>
                      </a:lnTo>
                      <a:lnTo>
                        <a:pt x="27783" y="35203"/>
                      </a:lnTo>
                      <a:lnTo>
                        <a:pt x="27703" y="35113"/>
                      </a:lnTo>
                      <a:lnTo>
                        <a:pt x="27623" y="34953"/>
                      </a:lnTo>
                      <a:lnTo>
                        <a:pt x="27523" y="34803"/>
                      </a:lnTo>
                      <a:lnTo>
                        <a:pt x="27423" y="34673"/>
                      </a:lnTo>
                      <a:lnTo>
                        <a:pt x="27304" y="34543"/>
                      </a:lnTo>
                      <a:lnTo>
                        <a:pt x="27264" y="34464"/>
                      </a:lnTo>
                      <a:lnTo>
                        <a:pt x="27214" y="34404"/>
                      </a:lnTo>
                      <a:lnTo>
                        <a:pt x="27074" y="34254"/>
                      </a:lnTo>
                      <a:lnTo>
                        <a:pt x="27074" y="34144"/>
                      </a:lnTo>
                      <a:lnTo>
                        <a:pt x="26934" y="33944"/>
                      </a:lnTo>
                      <a:lnTo>
                        <a:pt x="26794" y="33745"/>
                      </a:lnTo>
                      <a:lnTo>
                        <a:pt x="26674" y="33545"/>
                      </a:lnTo>
                      <a:lnTo>
                        <a:pt x="26555" y="33335"/>
                      </a:lnTo>
                      <a:lnTo>
                        <a:pt x="26445" y="33125"/>
                      </a:lnTo>
                      <a:lnTo>
                        <a:pt x="26345" y="32916"/>
                      </a:lnTo>
                      <a:lnTo>
                        <a:pt x="26255" y="32696"/>
                      </a:lnTo>
                      <a:lnTo>
                        <a:pt x="26165" y="32486"/>
                      </a:lnTo>
                      <a:lnTo>
                        <a:pt x="26145" y="32416"/>
                      </a:lnTo>
                      <a:lnTo>
                        <a:pt x="26135" y="32346"/>
                      </a:lnTo>
                      <a:lnTo>
                        <a:pt x="26125" y="32277"/>
                      </a:lnTo>
                      <a:lnTo>
                        <a:pt x="26125" y="32197"/>
                      </a:lnTo>
                      <a:lnTo>
                        <a:pt x="26135" y="32127"/>
                      </a:lnTo>
                      <a:lnTo>
                        <a:pt x="26155" y="32057"/>
                      </a:lnTo>
                      <a:lnTo>
                        <a:pt x="26185" y="31987"/>
                      </a:lnTo>
                      <a:lnTo>
                        <a:pt x="26225" y="31917"/>
                      </a:lnTo>
                      <a:lnTo>
                        <a:pt x="26235" y="31887"/>
                      </a:lnTo>
                      <a:lnTo>
                        <a:pt x="26245" y="31867"/>
                      </a:lnTo>
                      <a:lnTo>
                        <a:pt x="26275" y="31857"/>
                      </a:lnTo>
                      <a:lnTo>
                        <a:pt x="26105" y="31398"/>
                      </a:lnTo>
                      <a:lnTo>
                        <a:pt x="26375" y="31238"/>
                      </a:lnTo>
                      <a:lnTo>
                        <a:pt x="26644" y="31058"/>
                      </a:lnTo>
                      <a:lnTo>
                        <a:pt x="26904" y="30878"/>
                      </a:lnTo>
                      <a:lnTo>
                        <a:pt x="27164" y="30699"/>
                      </a:lnTo>
                      <a:lnTo>
                        <a:pt x="27423" y="30499"/>
                      </a:lnTo>
                      <a:lnTo>
                        <a:pt x="27673" y="30309"/>
                      </a:lnTo>
                      <a:lnTo>
                        <a:pt x="27913" y="30109"/>
                      </a:lnTo>
                      <a:lnTo>
                        <a:pt x="28152" y="29900"/>
                      </a:lnTo>
                      <a:lnTo>
                        <a:pt x="28392" y="29690"/>
                      </a:lnTo>
                      <a:lnTo>
                        <a:pt x="28622" y="29470"/>
                      </a:lnTo>
                      <a:lnTo>
                        <a:pt x="28841" y="29251"/>
                      </a:lnTo>
                      <a:lnTo>
                        <a:pt x="29071" y="29031"/>
                      </a:lnTo>
                      <a:lnTo>
                        <a:pt x="29281" y="28791"/>
                      </a:lnTo>
                      <a:lnTo>
                        <a:pt x="29491" y="28562"/>
                      </a:lnTo>
                      <a:lnTo>
                        <a:pt x="29700" y="28322"/>
                      </a:lnTo>
                      <a:lnTo>
                        <a:pt x="29900" y="28082"/>
                      </a:lnTo>
                      <a:lnTo>
                        <a:pt x="30090" y="27833"/>
                      </a:lnTo>
                      <a:lnTo>
                        <a:pt x="30280" y="27573"/>
                      </a:lnTo>
                      <a:lnTo>
                        <a:pt x="30459" y="27323"/>
                      </a:lnTo>
                      <a:lnTo>
                        <a:pt x="30639" y="27064"/>
                      </a:lnTo>
                      <a:lnTo>
                        <a:pt x="30809" y="26794"/>
                      </a:lnTo>
                      <a:lnTo>
                        <a:pt x="30969" y="26524"/>
                      </a:lnTo>
                      <a:lnTo>
                        <a:pt x="31128" y="26255"/>
                      </a:lnTo>
                      <a:lnTo>
                        <a:pt x="31288" y="25975"/>
                      </a:lnTo>
                      <a:lnTo>
                        <a:pt x="31428" y="25696"/>
                      </a:lnTo>
                      <a:lnTo>
                        <a:pt x="31568" y="25416"/>
                      </a:lnTo>
                      <a:lnTo>
                        <a:pt x="31708" y="25126"/>
                      </a:lnTo>
                      <a:lnTo>
                        <a:pt x="31827" y="24837"/>
                      </a:lnTo>
                      <a:lnTo>
                        <a:pt x="31947" y="24537"/>
                      </a:lnTo>
                      <a:lnTo>
                        <a:pt x="32067" y="24247"/>
                      </a:lnTo>
                      <a:lnTo>
                        <a:pt x="32177" y="23948"/>
                      </a:lnTo>
                      <a:lnTo>
                        <a:pt x="32277" y="23638"/>
                      </a:lnTo>
                      <a:lnTo>
                        <a:pt x="32726" y="23698"/>
                      </a:lnTo>
                      <a:lnTo>
                        <a:pt x="32766" y="23688"/>
                      </a:lnTo>
                      <a:lnTo>
                        <a:pt x="32776" y="23668"/>
                      </a:lnTo>
                      <a:lnTo>
                        <a:pt x="32786" y="23638"/>
                      </a:lnTo>
                      <a:lnTo>
                        <a:pt x="32826" y="23598"/>
                      </a:lnTo>
                      <a:lnTo>
                        <a:pt x="32886" y="23568"/>
                      </a:lnTo>
                      <a:lnTo>
                        <a:pt x="32936" y="23538"/>
                      </a:lnTo>
                      <a:lnTo>
                        <a:pt x="32996" y="23509"/>
                      </a:lnTo>
                      <a:lnTo>
                        <a:pt x="33116" y="23479"/>
                      </a:lnTo>
                      <a:lnTo>
                        <a:pt x="33245" y="23469"/>
                      </a:lnTo>
                      <a:lnTo>
                        <a:pt x="33295" y="23469"/>
                      </a:lnTo>
                      <a:lnTo>
                        <a:pt x="33765" y="23568"/>
                      </a:lnTo>
                      <a:lnTo>
                        <a:pt x="34234" y="23678"/>
                      </a:lnTo>
                      <a:lnTo>
                        <a:pt x="34464" y="23748"/>
                      </a:lnTo>
                      <a:lnTo>
                        <a:pt x="34684" y="23818"/>
                      </a:lnTo>
                      <a:lnTo>
                        <a:pt x="34913" y="23898"/>
                      </a:lnTo>
                      <a:lnTo>
                        <a:pt x="35123" y="23978"/>
                      </a:lnTo>
                      <a:lnTo>
                        <a:pt x="35183" y="23978"/>
                      </a:lnTo>
                      <a:lnTo>
                        <a:pt x="35273" y="24028"/>
                      </a:lnTo>
                      <a:lnTo>
                        <a:pt x="35353" y="24058"/>
                      </a:lnTo>
                      <a:lnTo>
                        <a:pt x="35442" y="24088"/>
                      </a:lnTo>
                      <a:lnTo>
                        <a:pt x="35522" y="24098"/>
                      </a:lnTo>
                      <a:lnTo>
                        <a:pt x="35842" y="24257"/>
                      </a:lnTo>
                      <a:lnTo>
                        <a:pt x="35992" y="24327"/>
                      </a:lnTo>
                      <a:lnTo>
                        <a:pt x="36072" y="24357"/>
                      </a:lnTo>
                      <a:lnTo>
                        <a:pt x="36152" y="24377"/>
                      </a:lnTo>
                      <a:lnTo>
                        <a:pt x="36201" y="24387"/>
                      </a:lnTo>
                      <a:lnTo>
                        <a:pt x="36241" y="24407"/>
                      </a:lnTo>
                      <a:lnTo>
                        <a:pt x="36301" y="24427"/>
                      </a:lnTo>
                      <a:lnTo>
                        <a:pt x="36381" y="24437"/>
                      </a:lnTo>
                      <a:lnTo>
                        <a:pt x="36411" y="24437"/>
                      </a:lnTo>
                      <a:lnTo>
                        <a:pt x="36441" y="24447"/>
                      </a:lnTo>
                      <a:lnTo>
                        <a:pt x="36461" y="24467"/>
                      </a:lnTo>
                      <a:lnTo>
                        <a:pt x="36491" y="24497"/>
                      </a:lnTo>
                      <a:lnTo>
                        <a:pt x="36571" y="24527"/>
                      </a:lnTo>
                      <a:lnTo>
                        <a:pt x="36641" y="24547"/>
                      </a:lnTo>
                      <a:lnTo>
                        <a:pt x="36701" y="24547"/>
                      </a:lnTo>
                      <a:lnTo>
                        <a:pt x="36781" y="24557"/>
                      </a:lnTo>
                      <a:lnTo>
                        <a:pt x="36881" y="24547"/>
                      </a:lnTo>
                      <a:lnTo>
                        <a:pt x="36970" y="24537"/>
                      </a:lnTo>
                      <a:lnTo>
                        <a:pt x="37060" y="24517"/>
                      </a:lnTo>
                      <a:lnTo>
                        <a:pt x="37150" y="24497"/>
                      </a:lnTo>
                      <a:lnTo>
                        <a:pt x="37240" y="24457"/>
                      </a:lnTo>
                      <a:lnTo>
                        <a:pt x="37320" y="24417"/>
                      </a:lnTo>
                      <a:lnTo>
                        <a:pt x="37400" y="24377"/>
                      </a:lnTo>
                      <a:lnTo>
                        <a:pt x="37480" y="24327"/>
                      </a:lnTo>
                      <a:lnTo>
                        <a:pt x="37550" y="24267"/>
                      </a:lnTo>
                      <a:lnTo>
                        <a:pt x="37620" y="24208"/>
                      </a:lnTo>
                      <a:lnTo>
                        <a:pt x="37689" y="24138"/>
                      </a:lnTo>
                      <a:lnTo>
                        <a:pt x="37749" y="24068"/>
                      </a:lnTo>
                      <a:lnTo>
                        <a:pt x="37799" y="23998"/>
                      </a:lnTo>
                      <a:lnTo>
                        <a:pt x="37849" y="23918"/>
                      </a:lnTo>
                      <a:lnTo>
                        <a:pt x="37889" y="23838"/>
                      </a:lnTo>
                      <a:lnTo>
                        <a:pt x="37919" y="23758"/>
                      </a:lnTo>
                      <a:lnTo>
                        <a:pt x="37909" y="23638"/>
                      </a:lnTo>
                      <a:lnTo>
                        <a:pt x="37879" y="23528"/>
                      </a:lnTo>
                      <a:lnTo>
                        <a:pt x="37849" y="23419"/>
                      </a:lnTo>
                      <a:lnTo>
                        <a:pt x="37809" y="23319"/>
                      </a:lnTo>
                      <a:lnTo>
                        <a:pt x="37759" y="23219"/>
                      </a:lnTo>
                      <a:lnTo>
                        <a:pt x="37709" y="23129"/>
                      </a:lnTo>
                      <a:lnTo>
                        <a:pt x="37649" y="23039"/>
                      </a:lnTo>
                      <a:lnTo>
                        <a:pt x="37580" y="22959"/>
                      </a:lnTo>
                      <a:lnTo>
                        <a:pt x="37510" y="22889"/>
                      </a:lnTo>
                      <a:lnTo>
                        <a:pt x="37430" y="22819"/>
                      </a:lnTo>
                      <a:lnTo>
                        <a:pt x="37350" y="22760"/>
                      </a:lnTo>
                      <a:lnTo>
                        <a:pt x="37260" y="22700"/>
                      </a:lnTo>
                      <a:lnTo>
                        <a:pt x="37180" y="22650"/>
                      </a:lnTo>
                      <a:lnTo>
                        <a:pt x="37080" y="22610"/>
                      </a:lnTo>
                      <a:lnTo>
                        <a:pt x="36990" y="22580"/>
                      </a:lnTo>
                      <a:lnTo>
                        <a:pt x="36891" y="22560"/>
                      </a:lnTo>
                      <a:lnTo>
                        <a:pt x="36851" y="22550"/>
                      </a:lnTo>
                      <a:lnTo>
                        <a:pt x="36821" y="22550"/>
                      </a:lnTo>
                      <a:lnTo>
                        <a:pt x="36791" y="22530"/>
                      </a:lnTo>
                      <a:lnTo>
                        <a:pt x="36781" y="22520"/>
                      </a:lnTo>
                      <a:lnTo>
                        <a:pt x="36781" y="22500"/>
                      </a:lnTo>
                      <a:lnTo>
                        <a:pt x="36781" y="22480"/>
                      </a:lnTo>
                      <a:lnTo>
                        <a:pt x="36761" y="22470"/>
                      </a:lnTo>
                      <a:lnTo>
                        <a:pt x="36711" y="22450"/>
                      </a:lnTo>
                      <a:lnTo>
                        <a:pt x="36641" y="22440"/>
                      </a:lnTo>
                      <a:lnTo>
                        <a:pt x="36551" y="22440"/>
                      </a:lnTo>
                      <a:lnTo>
                        <a:pt x="36381" y="22410"/>
                      </a:lnTo>
                      <a:lnTo>
                        <a:pt x="36211" y="22390"/>
                      </a:lnTo>
                      <a:lnTo>
                        <a:pt x="36042" y="22380"/>
                      </a:lnTo>
                      <a:lnTo>
                        <a:pt x="35692" y="22380"/>
                      </a:lnTo>
                      <a:lnTo>
                        <a:pt x="35612" y="22360"/>
                      </a:lnTo>
                      <a:lnTo>
                        <a:pt x="35522" y="22330"/>
                      </a:lnTo>
                      <a:lnTo>
                        <a:pt x="35472" y="22330"/>
                      </a:lnTo>
                      <a:lnTo>
                        <a:pt x="34993" y="22270"/>
                      </a:lnTo>
                      <a:lnTo>
                        <a:pt x="34494" y="22200"/>
                      </a:lnTo>
                      <a:lnTo>
                        <a:pt x="34004" y="22100"/>
                      </a:lnTo>
                      <a:lnTo>
                        <a:pt x="33765" y="22050"/>
                      </a:lnTo>
                      <a:lnTo>
                        <a:pt x="33525" y="21981"/>
                      </a:lnTo>
                      <a:lnTo>
                        <a:pt x="33465" y="21961"/>
                      </a:lnTo>
                      <a:lnTo>
                        <a:pt x="33405" y="21921"/>
                      </a:lnTo>
                      <a:lnTo>
                        <a:pt x="33345" y="21881"/>
                      </a:lnTo>
                      <a:lnTo>
                        <a:pt x="33285" y="21831"/>
                      </a:lnTo>
                      <a:lnTo>
                        <a:pt x="33235" y="21771"/>
                      </a:lnTo>
                      <a:lnTo>
                        <a:pt x="33186" y="21711"/>
                      </a:lnTo>
                      <a:lnTo>
                        <a:pt x="33156" y="21651"/>
                      </a:lnTo>
                      <a:lnTo>
                        <a:pt x="33126" y="21581"/>
                      </a:lnTo>
                      <a:lnTo>
                        <a:pt x="32676" y="21471"/>
                      </a:lnTo>
                      <a:lnTo>
                        <a:pt x="32706" y="21162"/>
                      </a:lnTo>
                      <a:lnTo>
                        <a:pt x="32746" y="20852"/>
                      </a:lnTo>
                      <a:lnTo>
                        <a:pt x="32766" y="20533"/>
                      </a:lnTo>
                      <a:lnTo>
                        <a:pt x="32776" y="20223"/>
                      </a:lnTo>
                      <a:lnTo>
                        <a:pt x="32786" y="19903"/>
                      </a:lnTo>
                      <a:lnTo>
                        <a:pt x="32786" y="19594"/>
                      </a:lnTo>
                      <a:lnTo>
                        <a:pt x="32786" y="19274"/>
                      </a:lnTo>
                      <a:lnTo>
                        <a:pt x="32776" y="18955"/>
                      </a:lnTo>
                      <a:lnTo>
                        <a:pt x="32756" y="18645"/>
                      </a:lnTo>
                      <a:lnTo>
                        <a:pt x="32726" y="18326"/>
                      </a:lnTo>
                      <a:lnTo>
                        <a:pt x="32696" y="18016"/>
                      </a:lnTo>
                      <a:lnTo>
                        <a:pt x="32656" y="17696"/>
                      </a:lnTo>
                      <a:lnTo>
                        <a:pt x="32556" y="17067"/>
                      </a:lnTo>
                      <a:lnTo>
                        <a:pt x="32447" y="16448"/>
                      </a:lnTo>
                      <a:lnTo>
                        <a:pt x="32367" y="16139"/>
                      </a:lnTo>
                      <a:lnTo>
                        <a:pt x="32277" y="15829"/>
                      </a:lnTo>
                      <a:lnTo>
                        <a:pt x="32187" y="15519"/>
                      </a:lnTo>
                      <a:lnTo>
                        <a:pt x="32087" y="15220"/>
                      </a:lnTo>
                      <a:lnTo>
                        <a:pt x="31987" y="14920"/>
                      </a:lnTo>
                      <a:lnTo>
                        <a:pt x="31877" y="14611"/>
                      </a:lnTo>
                      <a:lnTo>
                        <a:pt x="31758" y="14321"/>
                      </a:lnTo>
                      <a:lnTo>
                        <a:pt x="31638" y="14021"/>
                      </a:lnTo>
                      <a:lnTo>
                        <a:pt x="31508" y="13732"/>
                      </a:lnTo>
                      <a:lnTo>
                        <a:pt x="31378" y="13442"/>
                      </a:lnTo>
                      <a:lnTo>
                        <a:pt x="31228" y="13153"/>
                      </a:lnTo>
                      <a:lnTo>
                        <a:pt x="31088" y="12863"/>
                      </a:lnTo>
                      <a:lnTo>
                        <a:pt x="30939" y="12583"/>
                      </a:lnTo>
                      <a:lnTo>
                        <a:pt x="30779" y="12314"/>
                      </a:lnTo>
                      <a:lnTo>
                        <a:pt x="30609" y="12034"/>
                      </a:lnTo>
                      <a:lnTo>
                        <a:pt x="30449" y="11765"/>
                      </a:lnTo>
                      <a:lnTo>
                        <a:pt x="30789" y="11425"/>
                      </a:lnTo>
                      <a:lnTo>
                        <a:pt x="30789" y="11365"/>
                      </a:lnTo>
                      <a:lnTo>
                        <a:pt x="30799" y="11235"/>
                      </a:lnTo>
                      <a:lnTo>
                        <a:pt x="30829" y="11085"/>
                      </a:lnTo>
                      <a:lnTo>
                        <a:pt x="30859" y="11026"/>
                      </a:lnTo>
                      <a:lnTo>
                        <a:pt x="30889" y="10956"/>
                      </a:lnTo>
                      <a:lnTo>
                        <a:pt x="30919" y="10906"/>
                      </a:lnTo>
                      <a:lnTo>
                        <a:pt x="30959" y="10856"/>
                      </a:lnTo>
                      <a:lnTo>
                        <a:pt x="31148" y="10686"/>
                      </a:lnTo>
                      <a:lnTo>
                        <a:pt x="31348" y="10526"/>
                      </a:lnTo>
                      <a:lnTo>
                        <a:pt x="31538" y="10386"/>
                      </a:lnTo>
                      <a:lnTo>
                        <a:pt x="31738" y="10237"/>
                      </a:lnTo>
                      <a:lnTo>
                        <a:pt x="32137" y="9967"/>
                      </a:lnTo>
                      <a:lnTo>
                        <a:pt x="32556" y="9707"/>
                      </a:lnTo>
                      <a:lnTo>
                        <a:pt x="32896" y="9538"/>
                      </a:lnTo>
                      <a:lnTo>
                        <a:pt x="33066" y="9458"/>
                      </a:lnTo>
                      <a:lnTo>
                        <a:pt x="33216" y="9368"/>
                      </a:lnTo>
                      <a:lnTo>
                        <a:pt x="33365" y="9288"/>
                      </a:lnTo>
                      <a:lnTo>
                        <a:pt x="33525" y="9198"/>
                      </a:lnTo>
                      <a:lnTo>
                        <a:pt x="33575" y="9168"/>
                      </a:lnTo>
                      <a:lnTo>
                        <a:pt x="33615" y="9138"/>
                      </a:lnTo>
                      <a:lnTo>
                        <a:pt x="33655" y="9118"/>
                      </a:lnTo>
                      <a:lnTo>
                        <a:pt x="33695" y="9088"/>
                      </a:lnTo>
                      <a:lnTo>
                        <a:pt x="33725" y="9048"/>
                      </a:lnTo>
                      <a:lnTo>
                        <a:pt x="33725" y="9028"/>
                      </a:lnTo>
                      <a:lnTo>
                        <a:pt x="33705" y="9008"/>
                      </a:lnTo>
                      <a:lnTo>
                        <a:pt x="33695" y="8968"/>
                      </a:lnTo>
                      <a:lnTo>
                        <a:pt x="33795" y="8889"/>
                      </a:lnTo>
                      <a:lnTo>
                        <a:pt x="33875" y="8809"/>
                      </a:lnTo>
                      <a:lnTo>
                        <a:pt x="33945" y="8719"/>
                      </a:lnTo>
                      <a:lnTo>
                        <a:pt x="34004" y="8629"/>
                      </a:lnTo>
                      <a:lnTo>
                        <a:pt x="34064" y="8529"/>
                      </a:lnTo>
                      <a:lnTo>
                        <a:pt x="34104" y="8429"/>
                      </a:lnTo>
                      <a:lnTo>
                        <a:pt x="34134" y="8319"/>
                      </a:lnTo>
                      <a:lnTo>
                        <a:pt x="34154" y="8209"/>
                      </a:lnTo>
                      <a:lnTo>
                        <a:pt x="34164" y="8110"/>
                      </a:lnTo>
                      <a:lnTo>
                        <a:pt x="34164" y="8000"/>
                      </a:lnTo>
                      <a:lnTo>
                        <a:pt x="34154" y="7890"/>
                      </a:lnTo>
                      <a:lnTo>
                        <a:pt x="34134" y="7780"/>
                      </a:lnTo>
                      <a:lnTo>
                        <a:pt x="34094" y="7680"/>
                      </a:lnTo>
                      <a:lnTo>
                        <a:pt x="34054" y="7570"/>
                      </a:lnTo>
                      <a:lnTo>
                        <a:pt x="33994" y="7470"/>
                      </a:lnTo>
                      <a:lnTo>
                        <a:pt x="33925" y="7371"/>
                      </a:lnTo>
                      <a:lnTo>
                        <a:pt x="33855" y="7291"/>
                      </a:lnTo>
                      <a:lnTo>
                        <a:pt x="33775" y="7211"/>
                      </a:lnTo>
                      <a:lnTo>
                        <a:pt x="33675" y="7141"/>
                      </a:lnTo>
                      <a:lnTo>
                        <a:pt x="33575" y="7091"/>
                      </a:lnTo>
                      <a:lnTo>
                        <a:pt x="33465" y="7041"/>
                      </a:lnTo>
                      <a:lnTo>
                        <a:pt x="33345" y="7001"/>
                      </a:lnTo>
                      <a:lnTo>
                        <a:pt x="33235" y="6981"/>
                      </a:lnTo>
                      <a:lnTo>
                        <a:pt x="33126" y="6971"/>
                      </a:lnTo>
                      <a:lnTo>
                        <a:pt x="33026" y="6981"/>
                      </a:lnTo>
                      <a:lnTo>
                        <a:pt x="32916" y="6991"/>
                      </a:lnTo>
                      <a:lnTo>
                        <a:pt x="32806" y="7021"/>
                      </a:lnTo>
                      <a:lnTo>
                        <a:pt x="32706" y="7051"/>
                      </a:lnTo>
                      <a:lnTo>
                        <a:pt x="32606" y="7091"/>
                      </a:lnTo>
                      <a:lnTo>
                        <a:pt x="32506" y="7141"/>
                      </a:lnTo>
                      <a:lnTo>
                        <a:pt x="32417" y="7201"/>
                      </a:lnTo>
                      <a:lnTo>
                        <a:pt x="32327" y="7261"/>
                      </a:lnTo>
                      <a:lnTo>
                        <a:pt x="32277" y="7311"/>
                      </a:lnTo>
                      <a:lnTo>
                        <a:pt x="32187" y="7391"/>
                      </a:lnTo>
                      <a:lnTo>
                        <a:pt x="32147" y="7421"/>
                      </a:lnTo>
                      <a:lnTo>
                        <a:pt x="32097" y="7430"/>
                      </a:lnTo>
                      <a:lnTo>
                        <a:pt x="31847" y="7690"/>
                      </a:lnTo>
                      <a:lnTo>
                        <a:pt x="31738" y="7810"/>
                      </a:lnTo>
                      <a:lnTo>
                        <a:pt x="31648" y="7940"/>
                      </a:lnTo>
                      <a:lnTo>
                        <a:pt x="31618" y="7980"/>
                      </a:lnTo>
                      <a:lnTo>
                        <a:pt x="31588" y="8020"/>
                      </a:lnTo>
                      <a:lnTo>
                        <a:pt x="31528" y="8080"/>
                      </a:lnTo>
                      <a:lnTo>
                        <a:pt x="31468" y="8130"/>
                      </a:lnTo>
                      <a:lnTo>
                        <a:pt x="31418" y="8169"/>
                      </a:lnTo>
                      <a:lnTo>
                        <a:pt x="31258" y="8339"/>
                      </a:lnTo>
                      <a:lnTo>
                        <a:pt x="31098" y="8509"/>
                      </a:lnTo>
                      <a:lnTo>
                        <a:pt x="30929" y="8679"/>
                      </a:lnTo>
                      <a:lnTo>
                        <a:pt x="30749" y="8839"/>
                      </a:lnTo>
                      <a:lnTo>
                        <a:pt x="30559" y="8998"/>
                      </a:lnTo>
                      <a:lnTo>
                        <a:pt x="30369" y="9148"/>
                      </a:lnTo>
                      <a:lnTo>
                        <a:pt x="30180" y="9298"/>
                      </a:lnTo>
                      <a:lnTo>
                        <a:pt x="29990" y="9428"/>
                      </a:lnTo>
                      <a:lnTo>
                        <a:pt x="29900" y="9468"/>
                      </a:lnTo>
                      <a:lnTo>
                        <a:pt x="29820" y="9508"/>
                      </a:lnTo>
                      <a:lnTo>
                        <a:pt x="29730" y="9528"/>
                      </a:lnTo>
                      <a:lnTo>
                        <a:pt x="29650" y="9538"/>
                      </a:lnTo>
                      <a:lnTo>
                        <a:pt x="29531" y="9538"/>
                      </a:lnTo>
                      <a:lnTo>
                        <a:pt x="29471" y="9518"/>
                      </a:lnTo>
                      <a:lnTo>
                        <a:pt x="29441" y="9508"/>
                      </a:lnTo>
                      <a:lnTo>
                        <a:pt x="29421" y="9488"/>
                      </a:lnTo>
                      <a:lnTo>
                        <a:pt x="29361" y="9488"/>
                      </a:lnTo>
                      <a:lnTo>
                        <a:pt x="28901" y="9767"/>
                      </a:lnTo>
                      <a:lnTo>
                        <a:pt x="28552" y="9428"/>
                      </a:lnTo>
                      <a:lnTo>
                        <a:pt x="28192" y="9088"/>
                      </a:lnTo>
                      <a:lnTo>
                        <a:pt x="27833" y="8739"/>
                      </a:lnTo>
                      <a:lnTo>
                        <a:pt x="27473" y="8399"/>
                      </a:lnTo>
                      <a:lnTo>
                        <a:pt x="27074" y="8100"/>
                      </a:lnTo>
                      <a:lnTo>
                        <a:pt x="26664" y="7810"/>
                      </a:lnTo>
                      <a:lnTo>
                        <a:pt x="26235" y="7540"/>
                      </a:lnTo>
                      <a:lnTo>
                        <a:pt x="25806" y="7281"/>
                      </a:lnTo>
                      <a:lnTo>
                        <a:pt x="25356" y="7031"/>
                      </a:lnTo>
                      <a:lnTo>
                        <a:pt x="24907" y="6811"/>
                      </a:lnTo>
                      <a:lnTo>
                        <a:pt x="24447" y="6602"/>
                      </a:lnTo>
                      <a:lnTo>
                        <a:pt x="23978" y="6402"/>
                      </a:lnTo>
                      <a:lnTo>
                        <a:pt x="23509" y="6222"/>
                      </a:lnTo>
                      <a:lnTo>
                        <a:pt x="23029" y="6062"/>
                      </a:lnTo>
                      <a:lnTo>
                        <a:pt x="22540" y="5913"/>
                      </a:lnTo>
                      <a:lnTo>
                        <a:pt x="22051" y="5783"/>
                      </a:lnTo>
                      <a:lnTo>
                        <a:pt x="21561" y="5673"/>
                      </a:lnTo>
                      <a:lnTo>
                        <a:pt x="21062" y="5573"/>
                      </a:lnTo>
                      <a:lnTo>
                        <a:pt x="20563" y="5493"/>
                      </a:lnTo>
                      <a:lnTo>
                        <a:pt x="20053" y="5433"/>
                      </a:lnTo>
                      <a:lnTo>
                        <a:pt x="20004" y="4974"/>
                      </a:lnTo>
                      <a:lnTo>
                        <a:pt x="20004" y="5034"/>
                      </a:lnTo>
                      <a:lnTo>
                        <a:pt x="19944" y="4984"/>
                      </a:lnTo>
                      <a:lnTo>
                        <a:pt x="19894" y="4934"/>
                      </a:lnTo>
                      <a:lnTo>
                        <a:pt x="19854" y="4884"/>
                      </a:lnTo>
                      <a:lnTo>
                        <a:pt x="19814" y="4824"/>
                      </a:lnTo>
                      <a:lnTo>
                        <a:pt x="19764" y="4704"/>
                      </a:lnTo>
                      <a:lnTo>
                        <a:pt x="19714" y="4574"/>
                      </a:lnTo>
                      <a:lnTo>
                        <a:pt x="19714" y="4105"/>
                      </a:lnTo>
                      <a:lnTo>
                        <a:pt x="19724" y="3626"/>
                      </a:lnTo>
                      <a:lnTo>
                        <a:pt x="19744" y="3386"/>
                      </a:lnTo>
                      <a:lnTo>
                        <a:pt x="19764" y="3136"/>
                      </a:lnTo>
                      <a:lnTo>
                        <a:pt x="19794" y="2887"/>
                      </a:lnTo>
                      <a:lnTo>
                        <a:pt x="19824" y="2637"/>
                      </a:lnTo>
                      <a:lnTo>
                        <a:pt x="19824" y="2577"/>
                      </a:lnTo>
                      <a:lnTo>
                        <a:pt x="19834" y="2487"/>
                      </a:lnTo>
                      <a:lnTo>
                        <a:pt x="19854" y="2407"/>
                      </a:lnTo>
                      <a:lnTo>
                        <a:pt x="19874" y="2317"/>
                      </a:lnTo>
                      <a:lnTo>
                        <a:pt x="19884" y="2238"/>
                      </a:lnTo>
                      <a:lnTo>
                        <a:pt x="19924" y="2068"/>
                      </a:lnTo>
                      <a:lnTo>
                        <a:pt x="19944" y="1888"/>
                      </a:lnTo>
                      <a:lnTo>
                        <a:pt x="19964" y="1718"/>
                      </a:lnTo>
                      <a:lnTo>
                        <a:pt x="20004" y="1549"/>
                      </a:lnTo>
                      <a:lnTo>
                        <a:pt x="20004" y="1209"/>
                      </a:lnTo>
                      <a:lnTo>
                        <a:pt x="20004" y="1099"/>
                      </a:lnTo>
                      <a:lnTo>
                        <a:pt x="19994" y="999"/>
                      </a:lnTo>
                      <a:lnTo>
                        <a:pt x="19984" y="889"/>
                      </a:lnTo>
                      <a:lnTo>
                        <a:pt x="19954" y="790"/>
                      </a:lnTo>
                      <a:lnTo>
                        <a:pt x="19914" y="690"/>
                      </a:lnTo>
                      <a:lnTo>
                        <a:pt x="19864" y="590"/>
                      </a:lnTo>
                      <a:lnTo>
                        <a:pt x="19814" y="500"/>
                      </a:lnTo>
                      <a:lnTo>
                        <a:pt x="19754" y="420"/>
                      </a:lnTo>
                      <a:lnTo>
                        <a:pt x="19684" y="340"/>
                      </a:lnTo>
                      <a:lnTo>
                        <a:pt x="19604" y="260"/>
                      </a:lnTo>
                      <a:lnTo>
                        <a:pt x="19514" y="200"/>
                      </a:lnTo>
                      <a:lnTo>
                        <a:pt x="19434" y="140"/>
                      </a:lnTo>
                      <a:lnTo>
                        <a:pt x="19334" y="91"/>
                      </a:lnTo>
                      <a:lnTo>
                        <a:pt x="19235" y="51"/>
                      </a:lnTo>
                      <a:lnTo>
                        <a:pt x="19135" y="21"/>
                      </a:lnTo>
                      <a:lnTo>
                        <a:pt x="19025" y="11"/>
                      </a:lnTo>
                      <a:lnTo>
                        <a:pt x="1890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82D765-86B5-8449-A85C-B18E14A1395C}"/>
              </a:ext>
            </a:extLst>
          </p:cNvPr>
          <p:cNvSpPr txBox="1"/>
          <p:nvPr/>
        </p:nvSpPr>
        <p:spPr>
          <a:xfrm>
            <a:off x="380317" y="1760342"/>
            <a:ext cx="4844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OpenShift provides: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platform including container engine, Monitoring, Service Mesh and CICD pipelines.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image builds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Certified application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8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Tekton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901287" y="4233758"/>
            <a:ext cx="10077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 run </a:t>
            </a:r>
            <a:r>
              <a:rPr lang="en-US" dirty="0"/>
              <a:t>defines which pipeline to run and which pipeline resources should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</a:t>
            </a:r>
            <a:r>
              <a:rPr lang="en-US" dirty="0"/>
              <a:t> is made up of a set of tasks to be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 resource </a:t>
            </a:r>
            <a:r>
              <a:rPr lang="en-US" dirty="0"/>
              <a:t>– Made up of inputs such as Git Repo and image repo and outputs such as a docker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Tasks</a:t>
            </a:r>
            <a:r>
              <a:rPr lang="en-US" dirty="0"/>
              <a:t> define a set of build steps such as compiling tests, running tests, building and deploying an image.  Each step is run in its own container in that same task pod.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80509-7ABB-2642-982C-13D37010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9" y="175500"/>
            <a:ext cx="1032533" cy="103253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901E97B-EA8D-844A-99D7-9FE00355B481}"/>
              </a:ext>
            </a:extLst>
          </p:cNvPr>
          <p:cNvSpPr/>
          <p:nvPr/>
        </p:nvSpPr>
        <p:spPr>
          <a:xfrm>
            <a:off x="5766206" y="3169879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EDBA627-72B7-FE48-A0FC-6B83FCF6F6AE}"/>
              </a:ext>
            </a:extLst>
          </p:cNvPr>
          <p:cNvSpPr/>
          <p:nvPr/>
        </p:nvSpPr>
        <p:spPr>
          <a:xfrm>
            <a:off x="8659542" y="3168305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5915488-1C02-454C-921E-5045852EF112}"/>
              </a:ext>
            </a:extLst>
          </p:cNvPr>
          <p:cNvSpPr/>
          <p:nvPr/>
        </p:nvSpPr>
        <p:spPr>
          <a:xfrm>
            <a:off x="2628901" y="1567750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 Resource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62A07C-60CE-1040-B550-A3B617E85B8E}"/>
              </a:ext>
            </a:extLst>
          </p:cNvPr>
          <p:cNvSpPr/>
          <p:nvPr/>
        </p:nvSpPr>
        <p:spPr>
          <a:xfrm>
            <a:off x="2872870" y="3173651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 Run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C0742A-47A6-DD42-82EE-3487734FAE08}"/>
              </a:ext>
            </a:extLst>
          </p:cNvPr>
          <p:cNvSpPr/>
          <p:nvPr/>
        </p:nvSpPr>
        <p:spPr>
          <a:xfrm>
            <a:off x="8811942" y="3320705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F5DDD00-8DAB-464A-B161-D28A6BA457C5}"/>
              </a:ext>
            </a:extLst>
          </p:cNvPr>
          <p:cNvSpPr/>
          <p:nvPr/>
        </p:nvSpPr>
        <p:spPr>
          <a:xfrm>
            <a:off x="8964342" y="3473105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CC54260-5673-6F44-B8DB-B076F4BACB76}"/>
              </a:ext>
            </a:extLst>
          </p:cNvPr>
          <p:cNvSpPr/>
          <p:nvPr/>
        </p:nvSpPr>
        <p:spPr>
          <a:xfrm>
            <a:off x="2781301" y="1720150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 Resource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B1377A3-A786-0D4D-A359-EB7CDCB7C633}"/>
              </a:ext>
            </a:extLst>
          </p:cNvPr>
          <p:cNvSpPr/>
          <p:nvPr/>
        </p:nvSpPr>
        <p:spPr>
          <a:xfrm>
            <a:off x="2933701" y="1872550"/>
            <a:ext cx="1943100" cy="579437"/>
          </a:xfrm>
          <a:prstGeom prst="roundRect">
            <a:avLst/>
          </a:prstGeom>
          <a:solidFill>
            <a:srgbClr val="FD445E"/>
          </a:solidFill>
          <a:ln>
            <a:solidFill>
              <a:srgbClr val="9B3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 Resource</a:t>
            </a:r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A87DEA98-2EB1-9241-AA4C-45D29978D4D0}"/>
              </a:ext>
            </a:extLst>
          </p:cNvPr>
          <p:cNvSpPr/>
          <p:nvPr/>
        </p:nvSpPr>
        <p:spPr>
          <a:xfrm rot="16200000">
            <a:off x="5229692" y="2991710"/>
            <a:ext cx="106957" cy="934398"/>
          </a:xfrm>
          <a:prstGeom prst="upArrow">
            <a:avLst/>
          </a:prstGeom>
          <a:solidFill>
            <a:srgbClr val="292F8B"/>
          </a:solidFill>
          <a:ln>
            <a:solidFill>
              <a:srgbClr val="292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8D31207E-75C7-3644-940E-6BE62B7C0DAA}"/>
              </a:ext>
            </a:extLst>
          </p:cNvPr>
          <p:cNvSpPr/>
          <p:nvPr/>
        </p:nvSpPr>
        <p:spPr>
          <a:xfrm>
            <a:off x="3770282" y="2451987"/>
            <a:ext cx="113746" cy="716318"/>
          </a:xfrm>
          <a:prstGeom prst="upArrow">
            <a:avLst/>
          </a:prstGeom>
          <a:solidFill>
            <a:srgbClr val="292F8B"/>
          </a:solidFill>
          <a:ln>
            <a:solidFill>
              <a:srgbClr val="292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4842E843-4B65-A147-80FA-4AAE0F0C6ACA}"/>
              </a:ext>
            </a:extLst>
          </p:cNvPr>
          <p:cNvSpPr/>
          <p:nvPr/>
        </p:nvSpPr>
        <p:spPr>
          <a:xfrm rot="5400000">
            <a:off x="8143866" y="2990824"/>
            <a:ext cx="106957" cy="934398"/>
          </a:xfrm>
          <a:prstGeom prst="upArrow">
            <a:avLst/>
          </a:prstGeom>
          <a:solidFill>
            <a:srgbClr val="292F8B"/>
          </a:solidFill>
          <a:ln>
            <a:solidFill>
              <a:srgbClr val="292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26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Tekton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98488" y="1940239"/>
            <a:ext cx="10472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Installing Pipelines</a:t>
            </a:r>
          </a:p>
          <a:p>
            <a:r>
              <a:rPr lang="en-US" dirty="0"/>
              <a:t>Recommended approach is to install the </a:t>
            </a:r>
            <a:r>
              <a:rPr lang="en-US" dirty="0" err="1"/>
              <a:t>Openshift</a:t>
            </a:r>
            <a:r>
              <a:rPr lang="en-US" dirty="0"/>
              <a:t> Pipelines in OpenShift 4.3</a:t>
            </a:r>
          </a:p>
          <a:p>
            <a:r>
              <a:rPr lang="en-US" dirty="0"/>
              <a:t>This can be done with the following method.</a:t>
            </a:r>
          </a:p>
          <a:p>
            <a:endParaRPr lang="en-US" dirty="0"/>
          </a:p>
          <a:p>
            <a:r>
              <a:rPr lang="en-US" dirty="0"/>
              <a:t>Install Tekton CLI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EA0183-8B50-3843-AE35-DF8331B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9" y="175500"/>
            <a:ext cx="1032533" cy="103253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EEF66E-5F89-D148-A79E-86815E0A1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74782"/>
              </p:ext>
            </p:extLst>
          </p:nvPr>
        </p:nvGraphicFramePr>
        <p:xfrm>
          <a:off x="649289" y="3358912"/>
          <a:ext cx="8394350" cy="527735"/>
        </p:xfrm>
        <a:graphic>
          <a:graphicData uri="http://schemas.openxmlformats.org/drawingml/2006/table">
            <a:tbl>
              <a:tblPr/>
              <a:tblGrid>
                <a:gridCol w="8394350">
                  <a:extLst>
                    <a:ext uri="{9D8B030D-6E8A-4147-A177-3AD203B41FA5}">
                      <a16:colId xmlns:a16="http://schemas.microsoft.com/office/drawing/2014/main" val="5722834"/>
                    </a:ext>
                  </a:extLst>
                </a:gridCol>
              </a:tblGrid>
              <a:tr h="52773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curl -LO https://</a:t>
                      </a:r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github.com</a:t>
                      </a:r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tektoncd</a:t>
                      </a:r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/cli/releases/download/v0.4.0/tkn_0.4.0_Darwin_x86_64.tar.gz</a:t>
                      </a:r>
                    </a:p>
                    <a:p>
                      <a:pPr algn="l" fontAlgn="base"/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algn="l" fontAlgn="base"/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sudo</a:t>
                      </a:r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 tar </a:t>
                      </a:r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xvzf</a:t>
                      </a:r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 tkn_0.4.0_Darwin_x86_64.tar.gz -C /</a:t>
                      </a:r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usr</a:t>
                      </a:r>
                      <a:r>
                        <a:rPr lang="en-GB" sz="1100" b="0" i="0" dirty="0">
                          <a:effectLst/>
                          <a:latin typeface="Consolas" panose="020B0609020204030204" pitchFamily="49" charset="0"/>
                        </a:rPr>
                        <a:t>/local/bin </a:t>
                      </a:r>
                      <a:r>
                        <a:rPr lang="en-GB" sz="1100" b="0" i="0" dirty="0" err="1">
                          <a:effectLst/>
                          <a:latin typeface="Consolas" panose="020B0609020204030204" pitchFamily="49" charset="0"/>
                        </a:rPr>
                        <a:t>tkn</a:t>
                      </a:r>
                      <a:endParaRPr lang="en-GB" sz="11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2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920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566512-58EC-A140-B3F9-1F1916B84135}"/>
              </a:ext>
            </a:extLst>
          </p:cNvPr>
          <p:cNvSpPr/>
          <p:nvPr/>
        </p:nvSpPr>
        <p:spPr>
          <a:xfrm>
            <a:off x="649290" y="4010665"/>
            <a:ext cx="8561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Install OpenShift Operator</a:t>
            </a:r>
          </a:p>
          <a:p>
            <a:r>
              <a:rPr lang="en-US" dirty="0"/>
              <a:t>Apply the </a:t>
            </a:r>
            <a:r>
              <a:rPr lang="en-US" dirty="0" err="1"/>
              <a:t>Operator.YAML</a:t>
            </a:r>
            <a:r>
              <a:rPr lang="en-US" dirty="0"/>
              <a:t> file into your cluster.  This uses Operators to install the pipeline and you will then be able to apply the pipeline using the </a:t>
            </a:r>
            <a:r>
              <a:rPr lang="en-US" dirty="0" err="1"/>
              <a:t>tekton</a:t>
            </a:r>
            <a:r>
              <a:rPr lang="en-US" dirty="0"/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76191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Pipelines -  Tekton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98488" y="1940239"/>
            <a:ext cx="10472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our first pipeline and deploying into our cluster</a:t>
            </a:r>
          </a:p>
          <a:p>
            <a:r>
              <a:rPr lang="en-US" dirty="0"/>
              <a:t>Step 1 – Create the required files</a:t>
            </a:r>
          </a:p>
          <a:p>
            <a:r>
              <a:rPr lang="en-US" dirty="0"/>
              <a:t>Step 2 – Apply the files using the Tekton CLI</a:t>
            </a:r>
          </a:p>
          <a:p>
            <a:r>
              <a:rPr lang="en-US" dirty="0"/>
              <a:t>Step 3 – Observe the changes made.</a:t>
            </a:r>
          </a:p>
          <a:p>
            <a:endParaRPr lang="en-US" dirty="0"/>
          </a:p>
          <a:p>
            <a:r>
              <a:rPr lang="en-US" dirty="0"/>
              <a:t>See source code files provided for demo steps and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EA0183-8B50-3843-AE35-DF8331B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9" y="175500"/>
            <a:ext cx="1032533" cy="10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93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Service Mesh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2D5A-5ED7-534B-B777-17FD1BA64141}"/>
              </a:ext>
            </a:extLst>
          </p:cNvPr>
          <p:cNvSpPr txBox="1"/>
          <p:nvPr/>
        </p:nvSpPr>
        <p:spPr>
          <a:xfrm>
            <a:off x="598488" y="1940239"/>
            <a:ext cx="104727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Mesh on OpenShift is a modified version of </a:t>
            </a:r>
            <a:r>
              <a:rPr lang="en-US" dirty="0" err="1"/>
              <a:t>Istio</a:t>
            </a:r>
            <a:r>
              <a:rPr lang="en-US" dirty="0"/>
              <a:t> service mesh enhanced for running on OpenShift.</a:t>
            </a:r>
          </a:p>
          <a:p>
            <a:endParaRPr lang="en-US" dirty="0"/>
          </a:p>
          <a:p>
            <a:r>
              <a:rPr lang="en-US" dirty="0"/>
              <a:t>Service Mesh provides the following 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Visibility of microservices in your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 of traffic in your cluster (Routing Rules)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Circuit breaking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Security (MTLS and strong identities of </a:t>
            </a:r>
            <a:r>
              <a:rPr lang="en-US" dirty="0" err="1"/>
              <a:t>Microservces</a:t>
            </a:r>
            <a:r>
              <a:rPr lang="en-US" dirty="0"/>
              <a:t> in your cluster</a:t>
            </a:r>
          </a:p>
          <a:p>
            <a:pPr lvl="1"/>
            <a:endParaRPr lang="en-US" dirty="0"/>
          </a:p>
          <a:p>
            <a:r>
              <a:rPr lang="en-US" dirty="0"/>
              <a:t>Uses Envoy proxy sidecar to be able to apply policies and see all traffic in the pod.  Automatic or manual sidecar injection can be used.</a:t>
            </a:r>
          </a:p>
          <a:p>
            <a:endParaRPr lang="en-US" dirty="0"/>
          </a:p>
          <a:p>
            <a:r>
              <a:rPr lang="en-US" dirty="0"/>
              <a:t>Tools such as Jaeger provide tracing in the cluster</a:t>
            </a:r>
          </a:p>
          <a:p>
            <a:r>
              <a:rPr lang="en-US" dirty="0" err="1"/>
              <a:t>Kiali</a:t>
            </a:r>
            <a:r>
              <a:rPr lang="en-US" dirty="0"/>
              <a:t> provides observability of the mesh</a:t>
            </a:r>
          </a:p>
          <a:p>
            <a:r>
              <a:rPr lang="en-US" dirty="0"/>
              <a:t>Grafana and Prometheus provide monitoring </a:t>
            </a:r>
          </a:p>
          <a:p>
            <a:endParaRPr lang="en-US" dirty="0"/>
          </a:p>
          <a:p>
            <a:r>
              <a:rPr lang="en-US" dirty="0"/>
              <a:t>Operators are used to install the </a:t>
            </a:r>
            <a:r>
              <a:rPr lang="en-US" dirty="0" err="1"/>
              <a:t>ServiceMesh</a:t>
            </a:r>
            <a:r>
              <a:rPr lang="en-US" dirty="0"/>
              <a:t> on 4.3, which take a lot of the work away.</a:t>
            </a:r>
          </a:p>
        </p:txBody>
      </p:sp>
    </p:spTree>
    <p:extLst>
      <p:ext uri="{BB962C8B-B14F-4D97-AF65-F5344CB8AC3E}">
        <p14:creationId xmlns:p14="http://schemas.microsoft.com/office/powerpoint/2010/main" val="425998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0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E59E3B-94A7-1A4F-8F41-41665A16FD80}"/>
              </a:ext>
            </a:extLst>
          </p:cNvPr>
          <p:cNvGrpSpPr/>
          <p:nvPr/>
        </p:nvGrpSpPr>
        <p:grpSpPr>
          <a:xfrm>
            <a:off x="901349" y="986319"/>
            <a:ext cx="9588851" cy="5077931"/>
            <a:chOff x="297259" y="1050261"/>
            <a:chExt cx="6623753" cy="3524214"/>
          </a:xfrm>
        </p:grpSpPr>
        <p:pic>
          <p:nvPicPr>
            <p:cNvPr id="164" name="Google Shape;354;p51">
              <a:extLst>
                <a:ext uri="{FF2B5EF4-FFF2-40B4-BE49-F238E27FC236}">
                  <a16:creationId xmlns:a16="http://schemas.microsoft.com/office/drawing/2014/main" id="{E00678C5-6144-D946-A249-13DAEA010F8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7259" y="3058915"/>
              <a:ext cx="594465" cy="699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355;p51">
              <a:extLst>
                <a:ext uri="{FF2B5EF4-FFF2-40B4-BE49-F238E27FC236}">
                  <a16:creationId xmlns:a16="http://schemas.microsoft.com/office/drawing/2014/main" id="{973458B3-618B-7A44-AD09-DE8755538661}"/>
                </a:ext>
              </a:extLst>
            </p:cNvPr>
            <p:cNvSpPr/>
            <p:nvPr/>
          </p:nvSpPr>
          <p:spPr>
            <a:xfrm>
              <a:off x="1145684" y="3226724"/>
              <a:ext cx="852000" cy="36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666666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EXISTING AUTOMATION TOOLSETS</a:t>
              </a:r>
              <a:endParaRPr sz="600" b="1">
                <a:solidFill>
                  <a:srgbClr val="666666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66" name="Google Shape;356;p51">
              <a:extLst>
                <a:ext uri="{FF2B5EF4-FFF2-40B4-BE49-F238E27FC236}">
                  <a16:creationId xmlns:a16="http://schemas.microsoft.com/office/drawing/2014/main" id="{16956A9D-C196-7143-A18E-12FA39B32412}"/>
                </a:ext>
              </a:extLst>
            </p:cNvPr>
            <p:cNvCxnSpPr>
              <a:stCxn id="164" idx="3"/>
              <a:endCxn id="165" idx="1"/>
            </p:cNvCxnSpPr>
            <p:nvPr/>
          </p:nvCxnSpPr>
          <p:spPr>
            <a:xfrm>
              <a:off x="891724" y="3408476"/>
              <a:ext cx="2541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67" name="Google Shape;357;p51">
              <a:extLst>
                <a:ext uri="{FF2B5EF4-FFF2-40B4-BE49-F238E27FC236}">
                  <a16:creationId xmlns:a16="http://schemas.microsoft.com/office/drawing/2014/main" id="{FFEECB99-A70F-E24F-A7BF-F85225C73F6D}"/>
                </a:ext>
              </a:extLst>
            </p:cNvPr>
            <p:cNvCxnSpPr/>
            <p:nvPr/>
          </p:nvCxnSpPr>
          <p:spPr>
            <a:xfrm>
              <a:off x="1996454" y="3408439"/>
              <a:ext cx="2292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8" name="Google Shape;358;p51">
              <a:extLst>
                <a:ext uri="{FF2B5EF4-FFF2-40B4-BE49-F238E27FC236}">
                  <a16:creationId xmlns:a16="http://schemas.microsoft.com/office/drawing/2014/main" id="{6E57FADF-A9D6-4D4F-8C29-CED3C4D9EB4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306" y="2083851"/>
              <a:ext cx="524371" cy="719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359;p51">
              <a:extLst>
                <a:ext uri="{FF2B5EF4-FFF2-40B4-BE49-F238E27FC236}">
                  <a16:creationId xmlns:a16="http://schemas.microsoft.com/office/drawing/2014/main" id="{37905F24-E158-054F-83BE-992E25839FAD}"/>
                </a:ext>
              </a:extLst>
            </p:cNvPr>
            <p:cNvSpPr/>
            <p:nvPr/>
          </p:nvSpPr>
          <p:spPr>
            <a:xfrm>
              <a:off x="1145686" y="2021374"/>
              <a:ext cx="852000" cy="320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666666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SCM</a:t>
              </a:r>
              <a:endParaRPr sz="600" b="1">
                <a:solidFill>
                  <a:srgbClr val="666666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666666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(GIT)</a:t>
              </a:r>
              <a:endParaRPr sz="600" b="1">
                <a:solidFill>
                  <a:srgbClr val="666666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360;p51">
              <a:extLst>
                <a:ext uri="{FF2B5EF4-FFF2-40B4-BE49-F238E27FC236}">
                  <a16:creationId xmlns:a16="http://schemas.microsoft.com/office/drawing/2014/main" id="{896731CF-2BFD-A949-BB03-9F2D68BB49E2}"/>
                </a:ext>
              </a:extLst>
            </p:cNvPr>
            <p:cNvSpPr/>
            <p:nvPr/>
          </p:nvSpPr>
          <p:spPr>
            <a:xfrm>
              <a:off x="1145686" y="2550847"/>
              <a:ext cx="852000" cy="320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666666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CI/CD</a:t>
              </a:r>
              <a:endParaRPr sz="600" b="1">
                <a:solidFill>
                  <a:srgbClr val="666666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71" name="Google Shape;361;p51">
              <a:extLst>
                <a:ext uri="{FF2B5EF4-FFF2-40B4-BE49-F238E27FC236}">
                  <a16:creationId xmlns:a16="http://schemas.microsoft.com/office/drawing/2014/main" id="{26454F80-5AA7-2C45-B6E7-C3B0F2AE1694}"/>
                </a:ext>
              </a:extLst>
            </p:cNvPr>
            <p:cNvCxnSpPr>
              <a:stCxn id="169" idx="2"/>
              <a:endCxn id="170" idx="0"/>
            </p:cNvCxnSpPr>
            <p:nvPr/>
          </p:nvCxnSpPr>
          <p:spPr>
            <a:xfrm>
              <a:off x="1571686" y="2341474"/>
              <a:ext cx="0" cy="209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" name="Google Shape;362;p51">
              <a:extLst>
                <a:ext uri="{FF2B5EF4-FFF2-40B4-BE49-F238E27FC236}">
                  <a16:creationId xmlns:a16="http://schemas.microsoft.com/office/drawing/2014/main" id="{2F82DED9-E222-AC4E-968A-E27C82224965}"/>
                </a:ext>
              </a:extLst>
            </p:cNvPr>
            <p:cNvCxnSpPr>
              <a:stCxn id="168" idx="3"/>
              <a:endCxn id="169" idx="1"/>
            </p:cNvCxnSpPr>
            <p:nvPr/>
          </p:nvCxnSpPr>
          <p:spPr>
            <a:xfrm rot="10800000" flipH="1">
              <a:off x="856677" y="2181347"/>
              <a:ext cx="288900" cy="262500"/>
            </a:xfrm>
            <a:prstGeom prst="bentConnector3">
              <a:avLst>
                <a:gd name="adj1" fmla="val 50019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73" name="Google Shape;363;p51">
              <a:extLst>
                <a:ext uri="{FF2B5EF4-FFF2-40B4-BE49-F238E27FC236}">
                  <a16:creationId xmlns:a16="http://schemas.microsoft.com/office/drawing/2014/main" id="{936C07A2-6CFB-AC4C-8660-DACA26243AB3}"/>
                </a:ext>
              </a:extLst>
            </p:cNvPr>
            <p:cNvCxnSpPr>
              <a:stCxn id="168" idx="3"/>
              <a:endCxn id="170" idx="1"/>
            </p:cNvCxnSpPr>
            <p:nvPr/>
          </p:nvCxnSpPr>
          <p:spPr>
            <a:xfrm>
              <a:off x="856677" y="2443847"/>
              <a:ext cx="288900" cy="267000"/>
            </a:xfrm>
            <a:prstGeom prst="bentConnector3">
              <a:avLst>
                <a:gd name="adj1" fmla="val 50019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74" name="Google Shape;364;p51">
              <a:extLst>
                <a:ext uri="{FF2B5EF4-FFF2-40B4-BE49-F238E27FC236}">
                  <a16:creationId xmlns:a16="http://schemas.microsoft.com/office/drawing/2014/main" id="{595C2F73-E2C1-D542-B2FC-8BAA3921D914}"/>
                </a:ext>
              </a:extLst>
            </p:cNvPr>
            <p:cNvCxnSpPr/>
            <p:nvPr/>
          </p:nvCxnSpPr>
          <p:spPr>
            <a:xfrm>
              <a:off x="1996455" y="2181400"/>
              <a:ext cx="2292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365;p51">
              <a:extLst>
                <a:ext uri="{FF2B5EF4-FFF2-40B4-BE49-F238E27FC236}">
                  <a16:creationId xmlns:a16="http://schemas.microsoft.com/office/drawing/2014/main" id="{6FFD75BB-27D6-4148-B832-43E8D9C2FF73}"/>
                </a:ext>
              </a:extLst>
            </p:cNvPr>
            <p:cNvCxnSpPr/>
            <p:nvPr/>
          </p:nvCxnSpPr>
          <p:spPr>
            <a:xfrm>
              <a:off x="1996455" y="2710873"/>
              <a:ext cx="229200" cy="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" name="Google Shape;366;p51">
              <a:extLst>
                <a:ext uri="{FF2B5EF4-FFF2-40B4-BE49-F238E27FC236}">
                  <a16:creationId xmlns:a16="http://schemas.microsoft.com/office/drawing/2014/main" id="{D3869BB1-A58A-664D-87B2-08A4E34B032D}"/>
                </a:ext>
              </a:extLst>
            </p:cNvPr>
            <p:cNvSpPr/>
            <p:nvPr/>
          </p:nvSpPr>
          <p:spPr>
            <a:xfrm>
              <a:off x="2224513" y="1838800"/>
              <a:ext cx="3977400" cy="21927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7" name="Google Shape;367;p51">
              <a:extLst>
                <a:ext uri="{FF2B5EF4-FFF2-40B4-BE49-F238E27FC236}">
                  <a16:creationId xmlns:a16="http://schemas.microsoft.com/office/drawing/2014/main" id="{D54BC8D0-12F0-7045-AFE5-3412326F65C4}"/>
                </a:ext>
              </a:extLst>
            </p:cNvPr>
            <p:cNvSpPr/>
            <p:nvPr/>
          </p:nvSpPr>
          <p:spPr>
            <a:xfrm>
              <a:off x="2223000" y="1482351"/>
              <a:ext cx="4668000" cy="320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SERVICE LAYER</a:t>
              </a:r>
              <a:endParaRPr sz="700" b="1">
                <a:solidFill>
                  <a:srgbClr val="FFFFFF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78" name="Google Shape;368;p51">
              <a:extLst>
                <a:ext uri="{FF2B5EF4-FFF2-40B4-BE49-F238E27FC236}">
                  <a16:creationId xmlns:a16="http://schemas.microsoft.com/office/drawing/2014/main" id="{6159EE55-364F-A345-81CC-F163896E3DA7}"/>
                </a:ext>
              </a:extLst>
            </p:cNvPr>
            <p:cNvGrpSpPr/>
            <p:nvPr/>
          </p:nvGrpSpPr>
          <p:grpSpPr>
            <a:xfrm>
              <a:off x="2224573" y="1050261"/>
              <a:ext cx="4668000" cy="400200"/>
              <a:chOff x="2547285" y="905655"/>
              <a:chExt cx="4668000" cy="400200"/>
            </a:xfrm>
          </p:grpSpPr>
          <p:sp>
            <p:nvSpPr>
              <p:cNvPr id="179" name="Google Shape;369;p51">
                <a:extLst>
                  <a:ext uri="{FF2B5EF4-FFF2-40B4-BE49-F238E27FC236}">
                    <a16:creationId xmlns:a16="http://schemas.microsoft.com/office/drawing/2014/main" id="{10D8A0F5-6801-6448-96A7-23AB93DAB8E8}"/>
                  </a:ext>
                </a:extLst>
              </p:cNvPr>
              <p:cNvSpPr/>
              <p:nvPr/>
            </p:nvSpPr>
            <p:spPr>
              <a:xfrm>
                <a:off x="2547285" y="905655"/>
                <a:ext cx="4668000" cy="400200"/>
              </a:xfrm>
              <a:prstGeom prst="rect">
                <a:avLst/>
              </a:prstGeom>
              <a:solidFill>
                <a:srgbClr val="6E6F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ROUTING LAYER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80" name="Google Shape;370;p51">
                <a:extLst>
                  <a:ext uri="{FF2B5EF4-FFF2-40B4-BE49-F238E27FC236}">
                    <a16:creationId xmlns:a16="http://schemas.microsoft.com/office/drawing/2014/main" id="{89141CFB-B357-B740-A03C-AC88CF6F445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5545" y="1003648"/>
                <a:ext cx="313014" cy="2298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371;p51">
                <a:extLst>
                  <a:ext uri="{FF2B5EF4-FFF2-40B4-BE49-F238E27FC236}">
                    <a16:creationId xmlns:a16="http://schemas.microsoft.com/office/drawing/2014/main" id="{D2E6FBBA-6971-A049-8C43-13FC1923B5B1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23382" y="1005502"/>
                <a:ext cx="298020" cy="2260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372;p51">
                <a:extLst>
                  <a:ext uri="{FF2B5EF4-FFF2-40B4-BE49-F238E27FC236}">
                    <a16:creationId xmlns:a16="http://schemas.microsoft.com/office/drawing/2014/main" id="{EE845BC7-A01B-8D45-8CDB-F60C76FE600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90054" y="1000213"/>
                <a:ext cx="134816" cy="236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373;p51">
                <a:extLst>
                  <a:ext uri="{FF2B5EF4-FFF2-40B4-BE49-F238E27FC236}">
                    <a16:creationId xmlns:a16="http://schemas.microsoft.com/office/drawing/2014/main" id="{A65121C7-D71A-D346-A94C-DBCA00E61316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2703" y="982224"/>
                <a:ext cx="203208" cy="272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374;p51">
                <a:extLst>
                  <a:ext uri="{FF2B5EF4-FFF2-40B4-BE49-F238E27FC236}">
                    <a16:creationId xmlns:a16="http://schemas.microsoft.com/office/drawing/2014/main" id="{DBC7CAA7-82B2-CF46-88E8-21AB05907BFD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73870" y="1003648"/>
                <a:ext cx="313014" cy="2298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375;p51">
                <a:extLst>
                  <a:ext uri="{FF2B5EF4-FFF2-40B4-BE49-F238E27FC236}">
                    <a16:creationId xmlns:a16="http://schemas.microsoft.com/office/drawing/2014/main" id="{9CBB0295-77AD-EC4B-8C1B-31CF0050D05F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54219" y="1005502"/>
                <a:ext cx="298020" cy="2260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376;p51">
                <a:extLst>
                  <a:ext uri="{FF2B5EF4-FFF2-40B4-BE49-F238E27FC236}">
                    <a16:creationId xmlns:a16="http://schemas.microsoft.com/office/drawing/2014/main" id="{DD6490FF-E099-264C-9146-75BCFE3171DA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01177" y="1000213"/>
                <a:ext cx="134816" cy="236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377;p51">
                <a:extLst>
                  <a:ext uri="{FF2B5EF4-FFF2-40B4-BE49-F238E27FC236}">
                    <a16:creationId xmlns:a16="http://schemas.microsoft.com/office/drawing/2014/main" id="{6D4CBD17-980C-F143-8082-3B841EDE32AB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03328" y="982224"/>
                <a:ext cx="203208" cy="272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8" name="Google Shape;378;p51">
              <a:extLst>
                <a:ext uri="{FF2B5EF4-FFF2-40B4-BE49-F238E27FC236}">
                  <a16:creationId xmlns:a16="http://schemas.microsoft.com/office/drawing/2014/main" id="{1FDFDFD9-18A3-464F-8438-C12DE1B978DC}"/>
                </a:ext>
              </a:extLst>
            </p:cNvPr>
            <p:cNvGrpSpPr/>
            <p:nvPr/>
          </p:nvGrpSpPr>
          <p:grpSpPr>
            <a:xfrm>
              <a:off x="6201912" y="1838875"/>
              <a:ext cx="719100" cy="1083694"/>
              <a:chOff x="6524617" y="1838800"/>
              <a:chExt cx="719100" cy="1075200"/>
            </a:xfrm>
          </p:grpSpPr>
          <p:sp>
            <p:nvSpPr>
              <p:cNvPr id="189" name="Google Shape;379;p51">
                <a:extLst>
                  <a:ext uri="{FF2B5EF4-FFF2-40B4-BE49-F238E27FC236}">
                    <a16:creationId xmlns:a16="http://schemas.microsoft.com/office/drawing/2014/main" id="{FA1598B1-B387-B44B-A3CB-D9AD9D0A3AD2}"/>
                  </a:ext>
                </a:extLst>
              </p:cNvPr>
              <p:cNvSpPr/>
              <p:nvPr/>
            </p:nvSpPr>
            <p:spPr>
              <a:xfrm>
                <a:off x="6557675" y="1838800"/>
                <a:ext cx="657600" cy="1075200"/>
              </a:xfrm>
              <a:prstGeom prst="rect">
                <a:avLst/>
              </a:prstGeom>
              <a:solidFill>
                <a:srgbClr val="6E6F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90" name="Google Shape;380;p51">
                <a:extLst>
                  <a:ext uri="{FF2B5EF4-FFF2-40B4-BE49-F238E27FC236}">
                    <a16:creationId xmlns:a16="http://schemas.microsoft.com/office/drawing/2014/main" id="{63FDC809-B705-8048-B3D3-441F3A750B55}"/>
                  </a:ext>
                </a:extLst>
              </p:cNvPr>
              <p:cNvSpPr txBox="1"/>
              <p:nvPr/>
            </p:nvSpPr>
            <p:spPr>
              <a:xfrm>
                <a:off x="6524617" y="1854245"/>
                <a:ext cx="7191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 dirty="0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PERSISTENT</a:t>
                </a:r>
                <a:endParaRPr sz="600" b="1" dirty="0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 dirty="0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STORAGE</a:t>
                </a:r>
                <a:endParaRPr sz="600" b="1" dirty="0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91" name="Google Shape;381;p51">
                <a:extLst>
                  <a:ext uri="{FF2B5EF4-FFF2-40B4-BE49-F238E27FC236}">
                    <a16:creationId xmlns:a16="http://schemas.microsoft.com/office/drawing/2014/main" id="{7F07D324-7330-0740-97DC-D36A06AAC4E7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731860" y="2329500"/>
                <a:ext cx="288900" cy="3813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382;p51">
              <a:extLst>
                <a:ext uri="{FF2B5EF4-FFF2-40B4-BE49-F238E27FC236}">
                  <a16:creationId xmlns:a16="http://schemas.microsoft.com/office/drawing/2014/main" id="{E1B7B6FC-0BC0-5F4A-9658-FD50E61341C9}"/>
                </a:ext>
              </a:extLst>
            </p:cNvPr>
            <p:cNvGrpSpPr/>
            <p:nvPr/>
          </p:nvGrpSpPr>
          <p:grpSpPr>
            <a:xfrm>
              <a:off x="6232713" y="2956375"/>
              <a:ext cx="657600" cy="1075200"/>
              <a:chOff x="6555425" y="2956375"/>
              <a:chExt cx="657600" cy="1075200"/>
            </a:xfrm>
          </p:grpSpPr>
          <p:sp>
            <p:nvSpPr>
              <p:cNvPr id="193" name="Google Shape;383;p51">
                <a:extLst>
                  <a:ext uri="{FF2B5EF4-FFF2-40B4-BE49-F238E27FC236}">
                    <a16:creationId xmlns:a16="http://schemas.microsoft.com/office/drawing/2014/main" id="{FDFB3958-F4C5-114A-BE59-C19223B861D5}"/>
                  </a:ext>
                </a:extLst>
              </p:cNvPr>
              <p:cNvSpPr/>
              <p:nvPr/>
            </p:nvSpPr>
            <p:spPr>
              <a:xfrm>
                <a:off x="6555425" y="2956375"/>
                <a:ext cx="657600" cy="1075200"/>
              </a:xfrm>
              <a:prstGeom prst="rect">
                <a:avLst/>
              </a:prstGeom>
              <a:solidFill>
                <a:srgbClr val="6E6F7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REGISTRY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94" name="Google Shape;384;p51">
                <a:extLst>
                  <a:ext uri="{FF2B5EF4-FFF2-40B4-BE49-F238E27FC236}">
                    <a16:creationId xmlns:a16="http://schemas.microsoft.com/office/drawing/2014/main" id="{8D371156-F143-BA42-92E3-C77AF3966FA1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704648" y="3365971"/>
                <a:ext cx="343325" cy="410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385;p51">
              <a:extLst>
                <a:ext uri="{FF2B5EF4-FFF2-40B4-BE49-F238E27FC236}">
                  <a16:creationId xmlns:a16="http://schemas.microsoft.com/office/drawing/2014/main" id="{7EFD29AA-0862-114A-8305-BD10052DE9F5}"/>
                </a:ext>
              </a:extLst>
            </p:cNvPr>
            <p:cNvGrpSpPr/>
            <p:nvPr/>
          </p:nvGrpSpPr>
          <p:grpSpPr>
            <a:xfrm>
              <a:off x="5332590" y="1864953"/>
              <a:ext cx="788020" cy="1048694"/>
              <a:chOff x="5592955" y="2047406"/>
              <a:chExt cx="788020" cy="1048694"/>
            </a:xfrm>
          </p:grpSpPr>
          <p:sp>
            <p:nvSpPr>
              <p:cNvPr id="196" name="Google Shape;386;p51">
                <a:extLst>
                  <a:ext uri="{FF2B5EF4-FFF2-40B4-BE49-F238E27FC236}">
                    <a16:creationId xmlns:a16="http://schemas.microsoft.com/office/drawing/2014/main" id="{7ECE9BD4-FCC5-EF4E-8C57-D78E4562BAC6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197" name="Google Shape;387;p51">
                <a:extLst>
                  <a:ext uri="{FF2B5EF4-FFF2-40B4-BE49-F238E27FC236}">
                    <a16:creationId xmlns:a16="http://schemas.microsoft.com/office/drawing/2014/main" id="{D9420C66-090A-A649-A019-DB0A23327205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98" name="Google Shape;388;p51">
                <a:extLst>
                  <a:ext uri="{FF2B5EF4-FFF2-40B4-BE49-F238E27FC236}">
                    <a16:creationId xmlns:a16="http://schemas.microsoft.com/office/drawing/2014/main" id="{EECB73B9-7B1E-9143-BD66-E25391027ED2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199" name="Google Shape;389;p51">
                <a:extLst>
                  <a:ext uri="{FF2B5EF4-FFF2-40B4-BE49-F238E27FC236}">
                    <a16:creationId xmlns:a16="http://schemas.microsoft.com/office/drawing/2014/main" id="{94393744-F5AE-A44D-83CD-45297264388B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00" name="Google Shape;390;p51">
                <a:extLst>
                  <a:ext uri="{FF2B5EF4-FFF2-40B4-BE49-F238E27FC236}">
                    <a16:creationId xmlns:a16="http://schemas.microsoft.com/office/drawing/2014/main" id="{59E9A40A-956F-4547-ACCE-A10762A7C3CD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01" name="Google Shape;391;p51">
                <a:extLst>
                  <a:ext uri="{FF2B5EF4-FFF2-40B4-BE49-F238E27FC236}">
                    <a16:creationId xmlns:a16="http://schemas.microsoft.com/office/drawing/2014/main" id="{2DCD3D25-9A83-084D-BA40-2022E8D6A1B3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02" name="Google Shape;392;p51">
                <a:extLst>
                  <a:ext uri="{FF2B5EF4-FFF2-40B4-BE49-F238E27FC236}">
                    <a16:creationId xmlns:a16="http://schemas.microsoft.com/office/drawing/2014/main" id="{60327DF4-22D4-614D-8CE6-277A9E50A853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203" name="Google Shape;393;p51">
                <a:extLst>
                  <a:ext uri="{FF2B5EF4-FFF2-40B4-BE49-F238E27FC236}">
                    <a16:creationId xmlns:a16="http://schemas.microsoft.com/office/drawing/2014/main" id="{CEB3CF55-4ADB-6A44-80B6-61BE7BA4791E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212" name="Google Shape;394;p51">
                  <a:extLst>
                    <a:ext uri="{FF2B5EF4-FFF2-40B4-BE49-F238E27FC236}">
                      <a16:creationId xmlns:a16="http://schemas.microsoft.com/office/drawing/2014/main" id="{27CEA48A-3529-5649-877A-FF6DED98B9C5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13" name="Google Shape;395;p51">
                  <a:extLst>
                    <a:ext uri="{FF2B5EF4-FFF2-40B4-BE49-F238E27FC236}">
                      <a16:creationId xmlns:a16="http://schemas.microsoft.com/office/drawing/2014/main" id="{49594047-6510-5349-A0C7-8F2F138E7A1C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14" name="Google Shape;396;p51">
                  <a:extLst>
                    <a:ext uri="{FF2B5EF4-FFF2-40B4-BE49-F238E27FC236}">
                      <a16:creationId xmlns:a16="http://schemas.microsoft.com/office/drawing/2014/main" id="{66E0025F-7A8A-614A-9A87-F7DCDD47ACB1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204" name="Google Shape;397;p51">
                <a:extLst>
                  <a:ext uri="{FF2B5EF4-FFF2-40B4-BE49-F238E27FC236}">
                    <a16:creationId xmlns:a16="http://schemas.microsoft.com/office/drawing/2014/main" id="{7E872C5A-C9CA-3B42-B09E-FBFE49AC3B37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05" name="Google Shape;398;p51">
                <a:extLst>
                  <a:ext uri="{FF2B5EF4-FFF2-40B4-BE49-F238E27FC236}">
                    <a16:creationId xmlns:a16="http://schemas.microsoft.com/office/drawing/2014/main" id="{EBB09667-9CFF-B849-9C97-45BC82A2AFEE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" name="Google Shape;399;p51">
                <a:extLst>
                  <a:ext uri="{FF2B5EF4-FFF2-40B4-BE49-F238E27FC236}">
                    <a16:creationId xmlns:a16="http://schemas.microsoft.com/office/drawing/2014/main" id="{73FE96F7-8489-884E-B7C7-73038C2299A2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FFFFFF"/>
                    </a:solidFill>
                    <a:latin typeface="IBM Plex Sans" panose="020B0503050000000000" pitchFamily="34" charset="77"/>
                  </a:rPr>
                  <a:t>c</a:t>
                </a: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07" name="Google Shape;400;p51">
                <a:extLst>
                  <a:ext uri="{FF2B5EF4-FFF2-40B4-BE49-F238E27FC236}">
                    <a16:creationId xmlns:a16="http://schemas.microsoft.com/office/drawing/2014/main" id="{EC8DC0C2-B43D-5243-B75E-90B32D22A96E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" name="Google Shape;401;p51">
                <a:extLst>
                  <a:ext uri="{FF2B5EF4-FFF2-40B4-BE49-F238E27FC236}">
                    <a16:creationId xmlns:a16="http://schemas.microsoft.com/office/drawing/2014/main" id="{17D8D925-0A00-4747-8B64-08FFC2F0AF58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09" name="Google Shape;402;p51">
                <a:extLst>
                  <a:ext uri="{FF2B5EF4-FFF2-40B4-BE49-F238E27FC236}">
                    <a16:creationId xmlns:a16="http://schemas.microsoft.com/office/drawing/2014/main" id="{C54D3324-967B-9647-BAD9-70546417E373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Google Shape;403;p51">
                <a:extLst>
                  <a:ext uri="{FF2B5EF4-FFF2-40B4-BE49-F238E27FC236}">
                    <a16:creationId xmlns:a16="http://schemas.microsoft.com/office/drawing/2014/main" id="{A0BE8FC9-BBA7-094E-85CC-F8D5C4DC0D37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11" name="Google Shape;404;p51">
                <a:extLst>
                  <a:ext uri="{FF2B5EF4-FFF2-40B4-BE49-F238E27FC236}">
                    <a16:creationId xmlns:a16="http://schemas.microsoft.com/office/drawing/2014/main" id="{A0F83EBE-4F23-7A4F-B960-50986BCB3F40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5" name="Google Shape;405;p51">
              <a:extLst>
                <a:ext uri="{FF2B5EF4-FFF2-40B4-BE49-F238E27FC236}">
                  <a16:creationId xmlns:a16="http://schemas.microsoft.com/office/drawing/2014/main" id="{C03131FE-3784-B248-8D36-87770A3D5AB9}"/>
                </a:ext>
              </a:extLst>
            </p:cNvPr>
            <p:cNvGrpSpPr/>
            <p:nvPr/>
          </p:nvGrpSpPr>
          <p:grpSpPr>
            <a:xfrm>
              <a:off x="5332590" y="2926337"/>
              <a:ext cx="788020" cy="1048694"/>
              <a:chOff x="5592955" y="2047406"/>
              <a:chExt cx="788020" cy="1048694"/>
            </a:xfrm>
          </p:grpSpPr>
          <p:sp>
            <p:nvSpPr>
              <p:cNvPr id="216" name="Google Shape;406;p51">
                <a:extLst>
                  <a:ext uri="{FF2B5EF4-FFF2-40B4-BE49-F238E27FC236}">
                    <a16:creationId xmlns:a16="http://schemas.microsoft.com/office/drawing/2014/main" id="{9332843F-8420-8B4F-A427-B68D56E09F23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17" name="Google Shape;407;p51">
                <a:extLst>
                  <a:ext uri="{FF2B5EF4-FFF2-40B4-BE49-F238E27FC236}">
                    <a16:creationId xmlns:a16="http://schemas.microsoft.com/office/drawing/2014/main" id="{F4FB9083-4BE7-A940-9F11-B590F89DA07F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18" name="Google Shape;408;p51">
                <a:extLst>
                  <a:ext uri="{FF2B5EF4-FFF2-40B4-BE49-F238E27FC236}">
                    <a16:creationId xmlns:a16="http://schemas.microsoft.com/office/drawing/2014/main" id="{8C18F347-16F9-2944-AA36-8F1FAE33E80D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19" name="Google Shape;409;p51">
                <a:extLst>
                  <a:ext uri="{FF2B5EF4-FFF2-40B4-BE49-F238E27FC236}">
                    <a16:creationId xmlns:a16="http://schemas.microsoft.com/office/drawing/2014/main" id="{179400CF-3D0D-6F41-8F70-8E99C63672B1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20" name="Google Shape;410;p51">
                <a:extLst>
                  <a:ext uri="{FF2B5EF4-FFF2-40B4-BE49-F238E27FC236}">
                    <a16:creationId xmlns:a16="http://schemas.microsoft.com/office/drawing/2014/main" id="{CE4AA4B5-5E28-2944-8E2F-9E2D81432D86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21" name="Google Shape;411;p51">
                <a:extLst>
                  <a:ext uri="{FF2B5EF4-FFF2-40B4-BE49-F238E27FC236}">
                    <a16:creationId xmlns:a16="http://schemas.microsoft.com/office/drawing/2014/main" id="{3BF2482F-5A9D-C848-878C-A33848BA464B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22" name="Google Shape;412;p51">
                <a:extLst>
                  <a:ext uri="{FF2B5EF4-FFF2-40B4-BE49-F238E27FC236}">
                    <a16:creationId xmlns:a16="http://schemas.microsoft.com/office/drawing/2014/main" id="{BF86A45D-D218-B049-A4F0-0549BD51CD38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223" name="Google Shape;413;p51">
                <a:extLst>
                  <a:ext uri="{FF2B5EF4-FFF2-40B4-BE49-F238E27FC236}">
                    <a16:creationId xmlns:a16="http://schemas.microsoft.com/office/drawing/2014/main" id="{E110D52F-7338-8541-8A43-6EF2DA214E36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232" name="Google Shape;414;p51">
                  <a:extLst>
                    <a:ext uri="{FF2B5EF4-FFF2-40B4-BE49-F238E27FC236}">
                      <a16:creationId xmlns:a16="http://schemas.microsoft.com/office/drawing/2014/main" id="{3EE2272F-430F-A34D-ADE5-41168739AA5D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33" name="Google Shape;415;p51">
                  <a:extLst>
                    <a:ext uri="{FF2B5EF4-FFF2-40B4-BE49-F238E27FC236}">
                      <a16:creationId xmlns:a16="http://schemas.microsoft.com/office/drawing/2014/main" id="{62A291FF-252D-494F-8ABA-D8AFB7457F18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34" name="Google Shape;416;p51">
                  <a:extLst>
                    <a:ext uri="{FF2B5EF4-FFF2-40B4-BE49-F238E27FC236}">
                      <a16:creationId xmlns:a16="http://schemas.microsoft.com/office/drawing/2014/main" id="{930C3F4D-7B33-9E46-8549-0B465E620741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224" name="Google Shape;417;p51">
                <a:extLst>
                  <a:ext uri="{FF2B5EF4-FFF2-40B4-BE49-F238E27FC236}">
                    <a16:creationId xmlns:a16="http://schemas.microsoft.com/office/drawing/2014/main" id="{8837117C-5AA5-154E-BBE9-46415DF8EC0C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25" name="Google Shape;418;p51">
                <a:extLst>
                  <a:ext uri="{FF2B5EF4-FFF2-40B4-BE49-F238E27FC236}">
                    <a16:creationId xmlns:a16="http://schemas.microsoft.com/office/drawing/2014/main" id="{BB03B0CD-4271-2E44-AE0A-4951DE33D6A3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419;p51">
                <a:extLst>
                  <a:ext uri="{FF2B5EF4-FFF2-40B4-BE49-F238E27FC236}">
                    <a16:creationId xmlns:a16="http://schemas.microsoft.com/office/drawing/2014/main" id="{A87821C8-1097-1F42-AB5B-235F709FC8D0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27" name="Google Shape;420;p51">
                <a:extLst>
                  <a:ext uri="{FF2B5EF4-FFF2-40B4-BE49-F238E27FC236}">
                    <a16:creationId xmlns:a16="http://schemas.microsoft.com/office/drawing/2014/main" id="{4AE86831-1E50-3647-A3F0-39A3CD8C3721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421;p51">
                <a:extLst>
                  <a:ext uri="{FF2B5EF4-FFF2-40B4-BE49-F238E27FC236}">
                    <a16:creationId xmlns:a16="http://schemas.microsoft.com/office/drawing/2014/main" id="{AA4D03AF-C913-A844-A45C-F58C9204C6F4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29" name="Google Shape;422;p51">
                <a:extLst>
                  <a:ext uri="{FF2B5EF4-FFF2-40B4-BE49-F238E27FC236}">
                    <a16:creationId xmlns:a16="http://schemas.microsoft.com/office/drawing/2014/main" id="{3E52D257-F36B-F44F-86EB-C53CEE6312DB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0" name="Google Shape;423;p51">
                <a:extLst>
                  <a:ext uri="{FF2B5EF4-FFF2-40B4-BE49-F238E27FC236}">
                    <a16:creationId xmlns:a16="http://schemas.microsoft.com/office/drawing/2014/main" id="{13A22E42-7FA4-9B41-A093-68947E071304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31" name="Google Shape;424;p51">
                <a:extLst>
                  <a:ext uri="{FF2B5EF4-FFF2-40B4-BE49-F238E27FC236}">
                    <a16:creationId xmlns:a16="http://schemas.microsoft.com/office/drawing/2014/main" id="{50D43ABB-DCA9-BD4A-89CE-D76C75140C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5" name="Google Shape;425;p51">
              <a:extLst>
                <a:ext uri="{FF2B5EF4-FFF2-40B4-BE49-F238E27FC236}">
                  <a16:creationId xmlns:a16="http://schemas.microsoft.com/office/drawing/2014/main" id="{13B39F6E-588C-FE48-8E1B-A484E732CD51}"/>
                </a:ext>
              </a:extLst>
            </p:cNvPr>
            <p:cNvGrpSpPr/>
            <p:nvPr/>
          </p:nvGrpSpPr>
          <p:grpSpPr>
            <a:xfrm>
              <a:off x="4494390" y="1864953"/>
              <a:ext cx="788020" cy="1048694"/>
              <a:chOff x="5592955" y="2047406"/>
              <a:chExt cx="788020" cy="1048694"/>
            </a:xfrm>
          </p:grpSpPr>
          <p:sp>
            <p:nvSpPr>
              <p:cNvPr id="236" name="Google Shape;426;p51">
                <a:extLst>
                  <a:ext uri="{FF2B5EF4-FFF2-40B4-BE49-F238E27FC236}">
                    <a16:creationId xmlns:a16="http://schemas.microsoft.com/office/drawing/2014/main" id="{88A32F5D-7F05-7848-912E-E41916184BF0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37" name="Google Shape;427;p51">
                <a:extLst>
                  <a:ext uri="{FF2B5EF4-FFF2-40B4-BE49-F238E27FC236}">
                    <a16:creationId xmlns:a16="http://schemas.microsoft.com/office/drawing/2014/main" id="{E9E09BB6-5E87-7243-9916-B82980850948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38" name="Google Shape;428;p51">
                <a:extLst>
                  <a:ext uri="{FF2B5EF4-FFF2-40B4-BE49-F238E27FC236}">
                    <a16:creationId xmlns:a16="http://schemas.microsoft.com/office/drawing/2014/main" id="{5658594D-960F-8C41-B8BB-B00FABD37981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39" name="Google Shape;429;p51">
                <a:extLst>
                  <a:ext uri="{FF2B5EF4-FFF2-40B4-BE49-F238E27FC236}">
                    <a16:creationId xmlns:a16="http://schemas.microsoft.com/office/drawing/2014/main" id="{ADA494C2-494B-8D45-9B7A-54DBFD853ED7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40" name="Google Shape;430;p51">
                <a:extLst>
                  <a:ext uri="{FF2B5EF4-FFF2-40B4-BE49-F238E27FC236}">
                    <a16:creationId xmlns:a16="http://schemas.microsoft.com/office/drawing/2014/main" id="{D096685D-9D41-344A-92CF-55E0013DDF9E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41" name="Google Shape;431;p51">
                <a:extLst>
                  <a:ext uri="{FF2B5EF4-FFF2-40B4-BE49-F238E27FC236}">
                    <a16:creationId xmlns:a16="http://schemas.microsoft.com/office/drawing/2014/main" id="{651B7240-AB07-6345-A797-C39B1466089F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42" name="Google Shape;432;p51">
                <a:extLst>
                  <a:ext uri="{FF2B5EF4-FFF2-40B4-BE49-F238E27FC236}">
                    <a16:creationId xmlns:a16="http://schemas.microsoft.com/office/drawing/2014/main" id="{9B2357E2-1449-CB46-820F-2CC55AB00AFD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243" name="Google Shape;433;p51">
                <a:extLst>
                  <a:ext uri="{FF2B5EF4-FFF2-40B4-BE49-F238E27FC236}">
                    <a16:creationId xmlns:a16="http://schemas.microsoft.com/office/drawing/2014/main" id="{69C03287-A208-844C-A1AE-C61D94648038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252" name="Google Shape;434;p51">
                  <a:extLst>
                    <a:ext uri="{FF2B5EF4-FFF2-40B4-BE49-F238E27FC236}">
                      <a16:creationId xmlns:a16="http://schemas.microsoft.com/office/drawing/2014/main" id="{25295A2D-CAEF-D74D-BC57-E85E753522A5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53" name="Google Shape;435;p51">
                  <a:extLst>
                    <a:ext uri="{FF2B5EF4-FFF2-40B4-BE49-F238E27FC236}">
                      <a16:creationId xmlns:a16="http://schemas.microsoft.com/office/drawing/2014/main" id="{9F538A62-2884-4347-BF97-1D8920DFB617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54" name="Google Shape;436;p51">
                  <a:extLst>
                    <a:ext uri="{FF2B5EF4-FFF2-40B4-BE49-F238E27FC236}">
                      <a16:creationId xmlns:a16="http://schemas.microsoft.com/office/drawing/2014/main" id="{A5411987-0E06-C344-B3F9-9CC312102C2D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244" name="Google Shape;437;p51">
                <a:extLst>
                  <a:ext uri="{FF2B5EF4-FFF2-40B4-BE49-F238E27FC236}">
                    <a16:creationId xmlns:a16="http://schemas.microsoft.com/office/drawing/2014/main" id="{B01C9715-0780-2246-8145-9CAF9E05643D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45" name="Google Shape;438;p51">
                <a:extLst>
                  <a:ext uri="{FF2B5EF4-FFF2-40B4-BE49-F238E27FC236}">
                    <a16:creationId xmlns:a16="http://schemas.microsoft.com/office/drawing/2014/main" id="{B0D3792C-7472-0144-ABB7-126B1C1BBA4D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6" name="Google Shape;439;p51">
                <a:extLst>
                  <a:ext uri="{FF2B5EF4-FFF2-40B4-BE49-F238E27FC236}">
                    <a16:creationId xmlns:a16="http://schemas.microsoft.com/office/drawing/2014/main" id="{DCDE0F1F-9756-4743-912B-2E06DC075279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47" name="Google Shape;440;p51">
                <a:extLst>
                  <a:ext uri="{FF2B5EF4-FFF2-40B4-BE49-F238E27FC236}">
                    <a16:creationId xmlns:a16="http://schemas.microsoft.com/office/drawing/2014/main" id="{1931E6AE-2D5C-C14D-8707-B803F95674BC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441;p51">
                <a:extLst>
                  <a:ext uri="{FF2B5EF4-FFF2-40B4-BE49-F238E27FC236}">
                    <a16:creationId xmlns:a16="http://schemas.microsoft.com/office/drawing/2014/main" id="{8388DAE4-E549-494C-BDA0-449E44A66A86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49" name="Google Shape;442;p51">
                <a:extLst>
                  <a:ext uri="{FF2B5EF4-FFF2-40B4-BE49-F238E27FC236}">
                    <a16:creationId xmlns:a16="http://schemas.microsoft.com/office/drawing/2014/main" id="{AE34E758-28F1-1F49-9C75-B9CAA88B7C24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" name="Google Shape;443;p51">
                <a:extLst>
                  <a:ext uri="{FF2B5EF4-FFF2-40B4-BE49-F238E27FC236}">
                    <a16:creationId xmlns:a16="http://schemas.microsoft.com/office/drawing/2014/main" id="{41C38107-8C65-1F4B-BCEE-0D4A6582B59A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51" name="Google Shape;444;p51">
                <a:extLst>
                  <a:ext uri="{FF2B5EF4-FFF2-40B4-BE49-F238E27FC236}">
                    <a16:creationId xmlns:a16="http://schemas.microsoft.com/office/drawing/2014/main" id="{7C130F90-A7C5-5443-869D-4F93CB513FFE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" name="Google Shape;445;p51">
              <a:extLst>
                <a:ext uri="{FF2B5EF4-FFF2-40B4-BE49-F238E27FC236}">
                  <a16:creationId xmlns:a16="http://schemas.microsoft.com/office/drawing/2014/main" id="{679D3AFF-38D6-914A-8482-768C0237785F}"/>
                </a:ext>
              </a:extLst>
            </p:cNvPr>
            <p:cNvGrpSpPr/>
            <p:nvPr/>
          </p:nvGrpSpPr>
          <p:grpSpPr>
            <a:xfrm>
              <a:off x="4494390" y="2926337"/>
              <a:ext cx="788020" cy="1048694"/>
              <a:chOff x="5592955" y="2047406"/>
              <a:chExt cx="788020" cy="1048694"/>
            </a:xfrm>
          </p:grpSpPr>
          <p:sp>
            <p:nvSpPr>
              <p:cNvPr id="256" name="Google Shape;446;p51">
                <a:extLst>
                  <a:ext uri="{FF2B5EF4-FFF2-40B4-BE49-F238E27FC236}">
                    <a16:creationId xmlns:a16="http://schemas.microsoft.com/office/drawing/2014/main" id="{594285DE-D257-994B-8127-5BF1232C8A26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57" name="Google Shape;447;p51">
                <a:extLst>
                  <a:ext uri="{FF2B5EF4-FFF2-40B4-BE49-F238E27FC236}">
                    <a16:creationId xmlns:a16="http://schemas.microsoft.com/office/drawing/2014/main" id="{BBE665A4-D34C-4941-B99D-0E9922C748A8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58" name="Google Shape;448;p51">
                <a:extLst>
                  <a:ext uri="{FF2B5EF4-FFF2-40B4-BE49-F238E27FC236}">
                    <a16:creationId xmlns:a16="http://schemas.microsoft.com/office/drawing/2014/main" id="{5C16538B-7B97-6346-A701-5DBFD4A97D8E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59" name="Google Shape;449;p51">
                <a:extLst>
                  <a:ext uri="{FF2B5EF4-FFF2-40B4-BE49-F238E27FC236}">
                    <a16:creationId xmlns:a16="http://schemas.microsoft.com/office/drawing/2014/main" id="{E70C72B7-C184-874B-B205-FFE0F60F9E42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60" name="Google Shape;450;p51">
                <a:extLst>
                  <a:ext uri="{FF2B5EF4-FFF2-40B4-BE49-F238E27FC236}">
                    <a16:creationId xmlns:a16="http://schemas.microsoft.com/office/drawing/2014/main" id="{EBA7B837-7BDB-6E45-A5A8-F812723E52E8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61" name="Google Shape;451;p51">
                <a:extLst>
                  <a:ext uri="{FF2B5EF4-FFF2-40B4-BE49-F238E27FC236}">
                    <a16:creationId xmlns:a16="http://schemas.microsoft.com/office/drawing/2014/main" id="{41F5BBD8-B74E-AD45-9075-6EBE9E36A2C6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62" name="Google Shape;452;p51">
                <a:extLst>
                  <a:ext uri="{FF2B5EF4-FFF2-40B4-BE49-F238E27FC236}">
                    <a16:creationId xmlns:a16="http://schemas.microsoft.com/office/drawing/2014/main" id="{73FB8B9C-CB2D-1B43-AC73-2D6FDE105363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263" name="Google Shape;453;p51">
                <a:extLst>
                  <a:ext uri="{FF2B5EF4-FFF2-40B4-BE49-F238E27FC236}">
                    <a16:creationId xmlns:a16="http://schemas.microsoft.com/office/drawing/2014/main" id="{EDBFE759-AF14-F347-B8D1-C3E3477EEF6A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272" name="Google Shape;454;p51">
                  <a:extLst>
                    <a:ext uri="{FF2B5EF4-FFF2-40B4-BE49-F238E27FC236}">
                      <a16:creationId xmlns:a16="http://schemas.microsoft.com/office/drawing/2014/main" id="{E1D9C9C7-DD60-904A-BE02-50C0B39B0BC6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73" name="Google Shape;455;p51">
                  <a:extLst>
                    <a:ext uri="{FF2B5EF4-FFF2-40B4-BE49-F238E27FC236}">
                      <a16:creationId xmlns:a16="http://schemas.microsoft.com/office/drawing/2014/main" id="{754AC7CF-BC41-364B-AF2E-FBD2FD698361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74" name="Google Shape;456;p51">
                  <a:extLst>
                    <a:ext uri="{FF2B5EF4-FFF2-40B4-BE49-F238E27FC236}">
                      <a16:creationId xmlns:a16="http://schemas.microsoft.com/office/drawing/2014/main" id="{008D9001-5188-8B4E-AF8D-AE095124404B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264" name="Google Shape;457;p51">
                <a:extLst>
                  <a:ext uri="{FF2B5EF4-FFF2-40B4-BE49-F238E27FC236}">
                    <a16:creationId xmlns:a16="http://schemas.microsoft.com/office/drawing/2014/main" id="{04769C0C-CBB0-184C-BF96-153E3947A8B6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65" name="Google Shape;458;p51">
                <a:extLst>
                  <a:ext uri="{FF2B5EF4-FFF2-40B4-BE49-F238E27FC236}">
                    <a16:creationId xmlns:a16="http://schemas.microsoft.com/office/drawing/2014/main" id="{9AF5C5C0-C8DF-F24E-86E2-C448782529D6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" name="Google Shape;459;p51">
                <a:extLst>
                  <a:ext uri="{FF2B5EF4-FFF2-40B4-BE49-F238E27FC236}">
                    <a16:creationId xmlns:a16="http://schemas.microsoft.com/office/drawing/2014/main" id="{33596325-E6BB-2548-A5AC-820B5B77DD1F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67" name="Google Shape;460;p51">
                <a:extLst>
                  <a:ext uri="{FF2B5EF4-FFF2-40B4-BE49-F238E27FC236}">
                    <a16:creationId xmlns:a16="http://schemas.microsoft.com/office/drawing/2014/main" id="{B1808BF7-72A3-2947-A34C-936D7C271000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461;p51">
                <a:extLst>
                  <a:ext uri="{FF2B5EF4-FFF2-40B4-BE49-F238E27FC236}">
                    <a16:creationId xmlns:a16="http://schemas.microsoft.com/office/drawing/2014/main" id="{57710A3B-387A-0545-A193-83693DF27CD3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69" name="Google Shape;462;p51">
                <a:extLst>
                  <a:ext uri="{FF2B5EF4-FFF2-40B4-BE49-F238E27FC236}">
                    <a16:creationId xmlns:a16="http://schemas.microsoft.com/office/drawing/2014/main" id="{68FA8184-D551-5E44-A094-B3BB7129F5E0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" name="Google Shape;463;p51">
                <a:extLst>
                  <a:ext uri="{FF2B5EF4-FFF2-40B4-BE49-F238E27FC236}">
                    <a16:creationId xmlns:a16="http://schemas.microsoft.com/office/drawing/2014/main" id="{0F870AD9-8D50-474E-A845-A97F84CAE268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71" name="Google Shape;464;p51">
                <a:extLst>
                  <a:ext uri="{FF2B5EF4-FFF2-40B4-BE49-F238E27FC236}">
                    <a16:creationId xmlns:a16="http://schemas.microsoft.com/office/drawing/2014/main" id="{91364E7F-2039-A144-8E54-56338EC8CF84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465;p51">
              <a:extLst>
                <a:ext uri="{FF2B5EF4-FFF2-40B4-BE49-F238E27FC236}">
                  <a16:creationId xmlns:a16="http://schemas.microsoft.com/office/drawing/2014/main" id="{6C22F80B-E0E9-7547-81B3-003B92FB7AB9}"/>
                </a:ext>
              </a:extLst>
            </p:cNvPr>
            <p:cNvGrpSpPr/>
            <p:nvPr/>
          </p:nvGrpSpPr>
          <p:grpSpPr>
            <a:xfrm>
              <a:off x="3656190" y="1864953"/>
              <a:ext cx="788020" cy="1048694"/>
              <a:chOff x="5592955" y="2047406"/>
              <a:chExt cx="788020" cy="1048694"/>
            </a:xfrm>
          </p:grpSpPr>
          <p:sp>
            <p:nvSpPr>
              <p:cNvPr id="276" name="Google Shape;466;p51">
                <a:extLst>
                  <a:ext uri="{FF2B5EF4-FFF2-40B4-BE49-F238E27FC236}">
                    <a16:creationId xmlns:a16="http://schemas.microsoft.com/office/drawing/2014/main" id="{CB9FD33C-53EE-5641-8D2D-2E540A8DA761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77" name="Google Shape;467;p51">
                <a:extLst>
                  <a:ext uri="{FF2B5EF4-FFF2-40B4-BE49-F238E27FC236}">
                    <a16:creationId xmlns:a16="http://schemas.microsoft.com/office/drawing/2014/main" id="{4AF1F927-43B7-A54B-A89F-974A57162895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78" name="Google Shape;468;p51">
                <a:extLst>
                  <a:ext uri="{FF2B5EF4-FFF2-40B4-BE49-F238E27FC236}">
                    <a16:creationId xmlns:a16="http://schemas.microsoft.com/office/drawing/2014/main" id="{C2DBAB06-BAF6-904B-9A44-814DA9414C13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79" name="Google Shape;469;p51">
                <a:extLst>
                  <a:ext uri="{FF2B5EF4-FFF2-40B4-BE49-F238E27FC236}">
                    <a16:creationId xmlns:a16="http://schemas.microsoft.com/office/drawing/2014/main" id="{920C0442-E99D-FD4F-A490-8037428FF973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80" name="Google Shape;470;p51">
                <a:extLst>
                  <a:ext uri="{FF2B5EF4-FFF2-40B4-BE49-F238E27FC236}">
                    <a16:creationId xmlns:a16="http://schemas.microsoft.com/office/drawing/2014/main" id="{7CF23CB6-8751-2249-B115-86A9EBD6333D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81" name="Google Shape;471;p51">
                <a:extLst>
                  <a:ext uri="{FF2B5EF4-FFF2-40B4-BE49-F238E27FC236}">
                    <a16:creationId xmlns:a16="http://schemas.microsoft.com/office/drawing/2014/main" id="{981ECBEF-D9D2-3048-877C-AED15C82FA9E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82" name="Google Shape;472;p51">
                <a:extLst>
                  <a:ext uri="{FF2B5EF4-FFF2-40B4-BE49-F238E27FC236}">
                    <a16:creationId xmlns:a16="http://schemas.microsoft.com/office/drawing/2014/main" id="{8E8E3192-DDC7-3840-BBA6-3C27A0D65085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283" name="Google Shape;473;p51">
                <a:extLst>
                  <a:ext uri="{FF2B5EF4-FFF2-40B4-BE49-F238E27FC236}">
                    <a16:creationId xmlns:a16="http://schemas.microsoft.com/office/drawing/2014/main" id="{985655BD-112F-0E49-B528-FE572A5B17DA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292" name="Google Shape;474;p51">
                  <a:extLst>
                    <a:ext uri="{FF2B5EF4-FFF2-40B4-BE49-F238E27FC236}">
                      <a16:creationId xmlns:a16="http://schemas.microsoft.com/office/drawing/2014/main" id="{DDB6B291-6299-914F-803D-DD1B5D2C3310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93" name="Google Shape;475;p51">
                  <a:extLst>
                    <a:ext uri="{FF2B5EF4-FFF2-40B4-BE49-F238E27FC236}">
                      <a16:creationId xmlns:a16="http://schemas.microsoft.com/office/drawing/2014/main" id="{85420E50-006B-1F4A-ADCC-F0196A3226CC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294" name="Google Shape;476;p51">
                  <a:extLst>
                    <a:ext uri="{FF2B5EF4-FFF2-40B4-BE49-F238E27FC236}">
                      <a16:creationId xmlns:a16="http://schemas.microsoft.com/office/drawing/2014/main" id="{38A34DDF-4FCF-BF4B-AE6E-368B2D94F433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284" name="Google Shape;477;p51">
                <a:extLst>
                  <a:ext uri="{FF2B5EF4-FFF2-40B4-BE49-F238E27FC236}">
                    <a16:creationId xmlns:a16="http://schemas.microsoft.com/office/drawing/2014/main" id="{7CC5EBA6-34A2-BF47-9741-6C98B76DD3D9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85" name="Google Shape;478;p51">
                <a:extLst>
                  <a:ext uri="{FF2B5EF4-FFF2-40B4-BE49-F238E27FC236}">
                    <a16:creationId xmlns:a16="http://schemas.microsoft.com/office/drawing/2014/main" id="{A7EAF7BB-563D-3244-A883-2CE68CD7AC1B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479;p51">
                <a:extLst>
                  <a:ext uri="{FF2B5EF4-FFF2-40B4-BE49-F238E27FC236}">
                    <a16:creationId xmlns:a16="http://schemas.microsoft.com/office/drawing/2014/main" id="{BFCEEB9D-078A-464C-ACFB-A6DE544D1683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87" name="Google Shape;480;p51">
                <a:extLst>
                  <a:ext uri="{FF2B5EF4-FFF2-40B4-BE49-F238E27FC236}">
                    <a16:creationId xmlns:a16="http://schemas.microsoft.com/office/drawing/2014/main" id="{835D1439-E71C-9147-B742-0D2B3670AA31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" name="Google Shape;481;p51">
                <a:extLst>
                  <a:ext uri="{FF2B5EF4-FFF2-40B4-BE49-F238E27FC236}">
                    <a16:creationId xmlns:a16="http://schemas.microsoft.com/office/drawing/2014/main" id="{09CDEE92-EDF6-B245-9BFF-AAEBC1C327F2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89" name="Google Shape;482;p51">
                <a:extLst>
                  <a:ext uri="{FF2B5EF4-FFF2-40B4-BE49-F238E27FC236}">
                    <a16:creationId xmlns:a16="http://schemas.microsoft.com/office/drawing/2014/main" id="{935FE7EB-D785-FC4A-8194-121F447A6D5A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Google Shape;483;p51">
                <a:extLst>
                  <a:ext uri="{FF2B5EF4-FFF2-40B4-BE49-F238E27FC236}">
                    <a16:creationId xmlns:a16="http://schemas.microsoft.com/office/drawing/2014/main" id="{C2319DB4-D18E-5F43-9C99-F31E9AEDABBE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291" name="Google Shape;484;p51">
                <a:extLst>
                  <a:ext uri="{FF2B5EF4-FFF2-40B4-BE49-F238E27FC236}">
                    <a16:creationId xmlns:a16="http://schemas.microsoft.com/office/drawing/2014/main" id="{5FD127C9-2C66-C74B-B2A5-0EC5F04DF922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5" name="Google Shape;485;p51">
              <a:extLst>
                <a:ext uri="{FF2B5EF4-FFF2-40B4-BE49-F238E27FC236}">
                  <a16:creationId xmlns:a16="http://schemas.microsoft.com/office/drawing/2014/main" id="{074A52E7-4BAB-5E4F-AB15-C8F08ABD2D71}"/>
                </a:ext>
              </a:extLst>
            </p:cNvPr>
            <p:cNvGrpSpPr/>
            <p:nvPr/>
          </p:nvGrpSpPr>
          <p:grpSpPr>
            <a:xfrm>
              <a:off x="3656190" y="2926337"/>
              <a:ext cx="788020" cy="1048694"/>
              <a:chOff x="5592955" y="2047406"/>
              <a:chExt cx="788020" cy="1048694"/>
            </a:xfrm>
          </p:grpSpPr>
          <p:sp>
            <p:nvSpPr>
              <p:cNvPr id="296" name="Google Shape;486;p51">
                <a:extLst>
                  <a:ext uri="{FF2B5EF4-FFF2-40B4-BE49-F238E27FC236}">
                    <a16:creationId xmlns:a16="http://schemas.microsoft.com/office/drawing/2014/main" id="{E19795A1-6702-3742-A28A-0DEAD0F8ED4F}"/>
                  </a:ext>
                </a:extLst>
              </p:cNvPr>
              <p:cNvSpPr/>
              <p:nvPr/>
            </p:nvSpPr>
            <p:spPr>
              <a:xfrm>
                <a:off x="5608475" y="2095600"/>
                <a:ext cx="772500" cy="1000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97" name="Google Shape;487;p51">
                <a:extLst>
                  <a:ext uri="{FF2B5EF4-FFF2-40B4-BE49-F238E27FC236}">
                    <a16:creationId xmlns:a16="http://schemas.microsoft.com/office/drawing/2014/main" id="{3DC54FE1-C1A0-984A-8721-2C3DC89DCADB}"/>
                  </a:ext>
                </a:extLst>
              </p:cNvPr>
              <p:cNvSpPr/>
              <p:nvPr/>
            </p:nvSpPr>
            <p:spPr>
              <a:xfrm>
                <a:off x="5630331" y="2116986"/>
                <a:ext cx="731100" cy="8454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98" name="Google Shape;488;p51">
                <a:extLst>
                  <a:ext uri="{FF2B5EF4-FFF2-40B4-BE49-F238E27FC236}">
                    <a16:creationId xmlns:a16="http://schemas.microsoft.com/office/drawing/2014/main" id="{4E06A0CB-D53E-2049-9976-34D8941877D5}"/>
                  </a:ext>
                </a:extLst>
              </p:cNvPr>
              <p:cNvSpPr/>
              <p:nvPr/>
            </p:nvSpPr>
            <p:spPr>
              <a:xfrm>
                <a:off x="567645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299" name="Google Shape;489;p51">
                <a:extLst>
                  <a:ext uri="{FF2B5EF4-FFF2-40B4-BE49-F238E27FC236}">
                    <a16:creationId xmlns:a16="http://schemas.microsoft.com/office/drawing/2014/main" id="{3E3061CA-B22A-E64A-8C0E-99CF79F5A63C}"/>
                  </a:ext>
                </a:extLst>
              </p:cNvPr>
              <p:cNvSpPr/>
              <p:nvPr/>
            </p:nvSpPr>
            <p:spPr>
              <a:xfrm>
                <a:off x="6020073" y="2616412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300" name="Google Shape;490;p51">
                <a:extLst>
                  <a:ext uri="{FF2B5EF4-FFF2-40B4-BE49-F238E27FC236}">
                    <a16:creationId xmlns:a16="http://schemas.microsoft.com/office/drawing/2014/main" id="{F6395E18-AE7F-F643-AD66-F5F9433845F1}"/>
                  </a:ext>
                </a:extLst>
              </p:cNvPr>
              <p:cNvSpPr/>
              <p:nvPr/>
            </p:nvSpPr>
            <p:spPr>
              <a:xfrm>
                <a:off x="6020073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301" name="Google Shape;491;p51">
                <a:extLst>
                  <a:ext uri="{FF2B5EF4-FFF2-40B4-BE49-F238E27FC236}">
                    <a16:creationId xmlns:a16="http://schemas.microsoft.com/office/drawing/2014/main" id="{736BCA9E-9B18-E94A-8776-FF385AD644F9}"/>
                  </a:ext>
                </a:extLst>
              </p:cNvPr>
              <p:cNvSpPr/>
              <p:nvPr/>
            </p:nvSpPr>
            <p:spPr>
              <a:xfrm>
                <a:off x="5675395" y="2277977"/>
                <a:ext cx="298200" cy="2982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sp>
            <p:nvSpPr>
              <p:cNvPr id="302" name="Google Shape;492;p51">
                <a:extLst>
                  <a:ext uri="{FF2B5EF4-FFF2-40B4-BE49-F238E27FC236}">
                    <a16:creationId xmlns:a16="http://schemas.microsoft.com/office/drawing/2014/main" id="{83EEEF74-DA43-E94D-B509-51DFDC7C31A7}"/>
                  </a:ext>
                </a:extLst>
              </p:cNvPr>
              <p:cNvSpPr txBox="1"/>
              <p:nvPr/>
            </p:nvSpPr>
            <p:spPr>
              <a:xfrm>
                <a:off x="5608475" y="2875635"/>
                <a:ext cx="7725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RHEL</a:t>
                </a:r>
                <a:endParaRPr sz="700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303" name="Google Shape;493;p51">
                <a:extLst>
                  <a:ext uri="{FF2B5EF4-FFF2-40B4-BE49-F238E27FC236}">
                    <a16:creationId xmlns:a16="http://schemas.microsoft.com/office/drawing/2014/main" id="{7ACFAE84-EDDB-0B42-9753-2EEB6CF015C6}"/>
                  </a:ext>
                </a:extLst>
              </p:cNvPr>
              <p:cNvGrpSpPr/>
              <p:nvPr/>
            </p:nvGrpSpPr>
            <p:grpSpPr>
              <a:xfrm>
                <a:off x="5592955" y="2047406"/>
                <a:ext cx="712986" cy="218400"/>
                <a:chOff x="4577530" y="2938752"/>
                <a:chExt cx="712986" cy="218400"/>
              </a:xfrm>
            </p:grpSpPr>
            <p:sp>
              <p:nvSpPr>
                <p:cNvPr id="312" name="Google Shape;494;p51">
                  <a:extLst>
                    <a:ext uri="{FF2B5EF4-FFF2-40B4-BE49-F238E27FC236}">
                      <a16:creationId xmlns:a16="http://schemas.microsoft.com/office/drawing/2014/main" id="{3CC696B5-89CB-714A-B7B2-1B6995B37234}"/>
                    </a:ext>
                  </a:extLst>
                </p:cNvPr>
                <p:cNvSpPr/>
                <p:nvPr/>
              </p:nvSpPr>
              <p:spPr>
                <a:xfrm>
                  <a:off x="5149179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313" name="Google Shape;495;p51">
                  <a:extLst>
                    <a:ext uri="{FF2B5EF4-FFF2-40B4-BE49-F238E27FC236}">
                      <a16:creationId xmlns:a16="http://schemas.microsoft.com/office/drawing/2014/main" id="{81A44920-4472-9D42-9FD2-2A4E5A657FA9}"/>
                    </a:ext>
                  </a:extLst>
                </p:cNvPr>
                <p:cNvSpPr/>
                <p:nvPr/>
              </p:nvSpPr>
              <p:spPr>
                <a:xfrm>
                  <a:off x="5242815" y="3068805"/>
                  <a:ext cx="47700" cy="47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 panose="020B0503050000000000" pitchFamily="34" charset="77"/>
                  </a:endParaRPr>
                </a:p>
              </p:txBody>
            </p:sp>
            <p:sp>
              <p:nvSpPr>
                <p:cNvPr id="314" name="Google Shape;496;p51">
                  <a:extLst>
                    <a:ext uri="{FF2B5EF4-FFF2-40B4-BE49-F238E27FC236}">
                      <a16:creationId xmlns:a16="http://schemas.microsoft.com/office/drawing/2014/main" id="{6CF79F26-3D73-DC45-BA0C-0A4F5AC40D03}"/>
                    </a:ext>
                  </a:extLst>
                </p:cNvPr>
                <p:cNvSpPr txBox="1"/>
                <p:nvPr/>
              </p:nvSpPr>
              <p:spPr>
                <a:xfrm>
                  <a:off x="4577530" y="2938752"/>
                  <a:ext cx="509400" cy="21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000000"/>
                      </a:solidFill>
                      <a:latin typeface="IBM Plex Sans" panose="020B0503050000000000" pitchFamily="34" charset="77"/>
                      <a:ea typeface="Proxima Nova"/>
                      <a:cs typeface="Proxima Nova"/>
                      <a:sym typeface="Proxima Nova"/>
                    </a:rPr>
                    <a:t>NODE</a:t>
                  </a:r>
                  <a:endParaRPr sz="700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  <p:sp>
            <p:nvSpPr>
              <p:cNvPr id="304" name="Google Shape;497;p51">
                <a:extLst>
                  <a:ext uri="{FF2B5EF4-FFF2-40B4-BE49-F238E27FC236}">
                    <a16:creationId xmlns:a16="http://schemas.microsoft.com/office/drawing/2014/main" id="{A102C752-8C29-BA4D-B0B8-0F7C4550DB3E}"/>
                  </a:ext>
                </a:extLst>
              </p:cNvPr>
              <p:cNvSpPr/>
              <p:nvPr/>
            </p:nvSpPr>
            <p:spPr>
              <a:xfrm>
                <a:off x="5730932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305" name="Google Shape;498;p51">
                <a:extLst>
                  <a:ext uri="{FF2B5EF4-FFF2-40B4-BE49-F238E27FC236}">
                    <a16:creationId xmlns:a16="http://schemas.microsoft.com/office/drawing/2014/main" id="{CBA20E32-E310-0B4C-9EDC-03C7973E6955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" name="Google Shape;499;p51">
                <a:extLst>
                  <a:ext uri="{FF2B5EF4-FFF2-40B4-BE49-F238E27FC236}">
                    <a16:creationId xmlns:a16="http://schemas.microsoft.com/office/drawing/2014/main" id="{3B1F84ED-41CF-2F4D-8141-5B03EE8F5435}"/>
                  </a:ext>
                </a:extLst>
              </p:cNvPr>
              <p:cNvSpPr/>
              <p:nvPr/>
            </p:nvSpPr>
            <p:spPr>
              <a:xfrm>
                <a:off x="6077728" y="2359296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307" name="Google Shape;500;p51">
                <a:extLst>
                  <a:ext uri="{FF2B5EF4-FFF2-40B4-BE49-F238E27FC236}">
                    <a16:creationId xmlns:a16="http://schemas.microsoft.com/office/drawing/2014/main" id="{271564EA-94AB-0D49-8B02-A7E48B8C4E8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273917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501;p51">
                <a:extLst>
                  <a:ext uri="{FF2B5EF4-FFF2-40B4-BE49-F238E27FC236}">
                    <a16:creationId xmlns:a16="http://schemas.microsoft.com/office/drawing/2014/main" id="{7FFDE2BA-17A4-5B4D-8697-E5442C4E2215}"/>
                  </a:ext>
                </a:extLst>
              </p:cNvPr>
              <p:cNvSpPr/>
              <p:nvPr/>
            </p:nvSpPr>
            <p:spPr>
              <a:xfrm>
                <a:off x="6077728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309" name="Google Shape;502;p51">
                <a:extLst>
                  <a:ext uri="{FF2B5EF4-FFF2-40B4-BE49-F238E27FC236}">
                    <a16:creationId xmlns:a16="http://schemas.microsoft.com/office/drawing/2014/main" id="{B365DBFC-0560-7F46-A587-DE56916C93A3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00233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503;p51">
                <a:extLst>
                  <a:ext uri="{FF2B5EF4-FFF2-40B4-BE49-F238E27FC236}">
                    <a16:creationId xmlns:a16="http://schemas.microsoft.com/office/drawing/2014/main" id="{B568782C-14DD-9241-9048-E9C30B1E2CB1}"/>
                  </a:ext>
                </a:extLst>
              </p:cNvPr>
              <p:cNvSpPr/>
              <p:nvPr/>
            </p:nvSpPr>
            <p:spPr>
              <a:xfrm>
                <a:off x="5730932" y="2697217"/>
                <a:ext cx="189300" cy="18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FFFFFF"/>
                  </a:solidFill>
                  <a:latin typeface="IBM Plex Sans" panose="020B0503050000000000" pitchFamily="34" charset="77"/>
                </a:endParaRPr>
              </a:p>
            </p:txBody>
          </p:sp>
          <p:pic>
            <p:nvPicPr>
              <p:cNvPr id="311" name="Google Shape;504;p51">
                <a:extLst>
                  <a:ext uri="{FF2B5EF4-FFF2-40B4-BE49-F238E27FC236}">
                    <a16:creationId xmlns:a16="http://schemas.microsoft.com/office/drawing/2014/main" id="{C6507F50-D0EE-A34C-88CF-E9D565084625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753436" y="2611838"/>
                <a:ext cx="144291" cy="7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5" name="Google Shape;505;p51">
              <a:extLst>
                <a:ext uri="{FF2B5EF4-FFF2-40B4-BE49-F238E27FC236}">
                  <a16:creationId xmlns:a16="http://schemas.microsoft.com/office/drawing/2014/main" id="{B1EB1629-34CA-4F43-8F07-17438807F275}"/>
                </a:ext>
              </a:extLst>
            </p:cNvPr>
            <p:cNvSpPr txBox="1"/>
            <p:nvPr/>
          </p:nvSpPr>
          <p:spPr>
            <a:xfrm>
              <a:off x="3761569" y="2461308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6" name="Google Shape;506;p51">
              <a:extLst>
                <a:ext uri="{FF2B5EF4-FFF2-40B4-BE49-F238E27FC236}">
                  <a16:creationId xmlns:a16="http://schemas.microsoft.com/office/drawing/2014/main" id="{1F1FA8DD-FA40-0743-B516-26B7872D6992}"/>
                </a:ext>
              </a:extLst>
            </p:cNvPr>
            <p:cNvSpPr txBox="1"/>
            <p:nvPr/>
          </p:nvSpPr>
          <p:spPr>
            <a:xfrm>
              <a:off x="4113128" y="2133128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7" name="Google Shape;507;p51">
              <a:extLst>
                <a:ext uri="{FF2B5EF4-FFF2-40B4-BE49-F238E27FC236}">
                  <a16:creationId xmlns:a16="http://schemas.microsoft.com/office/drawing/2014/main" id="{86DCED30-7055-DE49-8CAC-0564BE51BF04}"/>
                </a:ext>
              </a:extLst>
            </p:cNvPr>
            <p:cNvSpPr txBox="1"/>
            <p:nvPr/>
          </p:nvSpPr>
          <p:spPr>
            <a:xfrm>
              <a:off x="4951522" y="2461308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8" name="Google Shape;508;p51">
              <a:extLst>
                <a:ext uri="{FF2B5EF4-FFF2-40B4-BE49-F238E27FC236}">
                  <a16:creationId xmlns:a16="http://schemas.microsoft.com/office/drawing/2014/main" id="{740A765B-EB56-3744-BB33-B584B47876CD}"/>
                </a:ext>
              </a:extLst>
            </p:cNvPr>
            <p:cNvSpPr txBox="1"/>
            <p:nvPr/>
          </p:nvSpPr>
          <p:spPr>
            <a:xfrm>
              <a:off x="5437969" y="2461308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9" name="Google Shape;509;p51">
              <a:extLst>
                <a:ext uri="{FF2B5EF4-FFF2-40B4-BE49-F238E27FC236}">
                  <a16:creationId xmlns:a16="http://schemas.microsoft.com/office/drawing/2014/main" id="{3B69EEDA-8930-A74F-B5CC-574BF758FDF9}"/>
                </a:ext>
              </a:extLst>
            </p:cNvPr>
            <p:cNvSpPr txBox="1"/>
            <p:nvPr/>
          </p:nvSpPr>
          <p:spPr>
            <a:xfrm>
              <a:off x="5781735" y="2133128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0" name="Google Shape;510;p51">
              <a:extLst>
                <a:ext uri="{FF2B5EF4-FFF2-40B4-BE49-F238E27FC236}">
                  <a16:creationId xmlns:a16="http://schemas.microsoft.com/office/drawing/2014/main" id="{AB472565-E2D5-E947-A4AE-E29F9AE036BE}"/>
                </a:ext>
              </a:extLst>
            </p:cNvPr>
            <p:cNvSpPr txBox="1"/>
            <p:nvPr/>
          </p:nvSpPr>
          <p:spPr>
            <a:xfrm>
              <a:off x="3761569" y="3520315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1" name="Google Shape;511;p51">
              <a:extLst>
                <a:ext uri="{FF2B5EF4-FFF2-40B4-BE49-F238E27FC236}">
                  <a16:creationId xmlns:a16="http://schemas.microsoft.com/office/drawing/2014/main" id="{BF229067-8F45-A44B-92BA-F17423EAAD35}"/>
                </a:ext>
              </a:extLst>
            </p:cNvPr>
            <p:cNvSpPr txBox="1"/>
            <p:nvPr/>
          </p:nvSpPr>
          <p:spPr>
            <a:xfrm>
              <a:off x="5437969" y="3192135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2" name="Google Shape;512;p51">
              <a:extLst>
                <a:ext uri="{FF2B5EF4-FFF2-40B4-BE49-F238E27FC236}">
                  <a16:creationId xmlns:a16="http://schemas.microsoft.com/office/drawing/2014/main" id="{B6BC0FB5-5973-D04C-92FC-4887B7BF410B}"/>
                </a:ext>
              </a:extLst>
            </p:cNvPr>
            <p:cNvSpPr txBox="1"/>
            <p:nvPr/>
          </p:nvSpPr>
          <p:spPr>
            <a:xfrm>
              <a:off x="5789528" y="3192135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3" name="Google Shape;513;p51">
              <a:extLst>
                <a:ext uri="{FF2B5EF4-FFF2-40B4-BE49-F238E27FC236}">
                  <a16:creationId xmlns:a16="http://schemas.microsoft.com/office/drawing/2014/main" id="{46DA78EE-27A4-1845-A23B-0D6F94E65B50}"/>
                </a:ext>
              </a:extLst>
            </p:cNvPr>
            <p:cNvSpPr txBox="1"/>
            <p:nvPr/>
          </p:nvSpPr>
          <p:spPr>
            <a:xfrm>
              <a:off x="4599769" y="3192135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4" name="Google Shape;514;p51">
              <a:extLst>
                <a:ext uri="{FF2B5EF4-FFF2-40B4-BE49-F238E27FC236}">
                  <a16:creationId xmlns:a16="http://schemas.microsoft.com/office/drawing/2014/main" id="{FDF68697-69BB-D642-B8DB-A61F58A2E3F0}"/>
                </a:ext>
              </a:extLst>
            </p:cNvPr>
            <p:cNvSpPr txBox="1"/>
            <p:nvPr/>
          </p:nvSpPr>
          <p:spPr>
            <a:xfrm>
              <a:off x="4951328" y="3192135"/>
              <a:ext cx="2487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434343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rPr>
                <a:t>C</a:t>
              </a:r>
              <a:endParaRPr sz="700" b="1">
                <a:solidFill>
                  <a:srgbClr val="434343"/>
                </a:solidFill>
                <a:latin typeface="IBM Plex Sans" panose="020B0503050000000000" pitchFamily="34" charset="77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25" name="Google Shape;515;p51">
              <a:extLst>
                <a:ext uri="{FF2B5EF4-FFF2-40B4-BE49-F238E27FC236}">
                  <a16:creationId xmlns:a16="http://schemas.microsoft.com/office/drawing/2014/main" id="{75D046E3-E462-FF4E-914A-BF0492E37EE0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16262" y="2221055"/>
              <a:ext cx="147500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516;p51">
              <a:extLst>
                <a:ext uri="{FF2B5EF4-FFF2-40B4-BE49-F238E27FC236}">
                  <a16:creationId xmlns:a16="http://schemas.microsoft.com/office/drawing/2014/main" id="{65A79C1F-BB4D-C44D-BFA3-E2C4308DBA83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54462" y="2221055"/>
              <a:ext cx="147500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517;p51">
              <a:extLst>
                <a:ext uri="{FF2B5EF4-FFF2-40B4-BE49-F238E27FC236}">
                  <a16:creationId xmlns:a16="http://schemas.microsoft.com/office/drawing/2014/main" id="{E57E5AA0-5B65-7044-8302-CC4C0D0E8413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61443" y="3621745"/>
              <a:ext cx="147500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518;p51">
              <a:extLst>
                <a:ext uri="{FF2B5EF4-FFF2-40B4-BE49-F238E27FC236}">
                  <a16:creationId xmlns:a16="http://schemas.microsoft.com/office/drawing/2014/main" id="{46874A37-D1B4-E24A-B565-B458AFDDBBF2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47732" y="3621745"/>
              <a:ext cx="147500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519;p51">
              <a:extLst>
                <a:ext uri="{FF2B5EF4-FFF2-40B4-BE49-F238E27FC236}">
                  <a16:creationId xmlns:a16="http://schemas.microsoft.com/office/drawing/2014/main" id="{48869B0A-C5BA-3F40-B966-FA6957D6406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56973" y="2547375"/>
              <a:ext cx="128250" cy="12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520;p51">
              <a:extLst>
                <a:ext uri="{FF2B5EF4-FFF2-40B4-BE49-F238E27FC236}">
                  <a16:creationId xmlns:a16="http://schemas.microsoft.com/office/drawing/2014/main" id="{E951FCAA-A246-EE41-BE9A-AA6871399E4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72852" y="2547375"/>
              <a:ext cx="128250" cy="12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521;p51">
              <a:extLst>
                <a:ext uri="{FF2B5EF4-FFF2-40B4-BE49-F238E27FC236}">
                  <a16:creationId xmlns:a16="http://schemas.microsoft.com/office/drawing/2014/main" id="{B913A919-153B-3249-B31C-2925BDA5369E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822138" y="3273555"/>
              <a:ext cx="128250" cy="12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522;p51">
              <a:extLst>
                <a:ext uri="{FF2B5EF4-FFF2-40B4-BE49-F238E27FC236}">
                  <a16:creationId xmlns:a16="http://schemas.microsoft.com/office/drawing/2014/main" id="{4641CC83-F361-6E4E-ABD6-FB0E79E8F4D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08883" y="3608641"/>
              <a:ext cx="128250" cy="12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523;p51">
              <a:extLst>
                <a:ext uri="{FF2B5EF4-FFF2-40B4-BE49-F238E27FC236}">
                  <a16:creationId xmlns:a16="http://schemas.microsoft.com/office/drawing/2014/main" id="{CF348A4F-B47A-A540-80A0-016B04D46810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20286" y="2223902"/>
              <a:ext cx="89205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524;p51">
              <a:extLst>
                <a:ext uri="{FF2B5EF4-FFF2-40B4-BE49-F238E27FC236}">
                  <a16:creationId xmlns:a16="http://schemas.microsoft.com/office/drawing/2014/main" id="{DA85FB5A-D6A6-5C4E-9EA9-FAA92BA72DC5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20286" y="3624591"/>
              <a:ext cx="89205" cy="9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525;p51">
              <a:extLst>
                <a:ext uri="{FF2B5EF4-FFF2-40B4-BE49-F238E27FC236}">
                  <a16:creationId xmlns:a16="http://schemas.microsoft.com/office/drawing/2014/main" id="{3D9D42DD-CA22-654D-BCCC-8ABA53B23CCA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830428" y="2570588"/>
              <a:ext cx="158026" cy="8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526;p51">
              <a:extLst>
                <a:ext uri="{FF2B5EF4-FFF2-40B4-BE49-F238E27FC236}">
                  <a16:creationId xmlns:a16="http://schemas.microsoft.com/office/drawing/2014/main" id="{383FCDF1-C2D6-9C44-B43A-5A12A9D60D7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830428" y="3623927"/>
              <a:ext cx="158026" cy="8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527;p51">
              <a:extLst>
                <a:ext uri="{FF2B5EF4-FFF2-40B4-BE49-F238E27FC236}">
                  <a16:creationId xmlns:a16="http://schemas.microsoft.com/office/drawing/2014/main" id="{D53E58FB-C865-9F4F-B555-9ACEBAEA196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027731" y="2230103"/>
              <a:ext cx="92550" cy="9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528;p51">
              <a:extLst>
                <a:ext uri="{FF2B5EF4-FFF2-40B4-BE49-F238E27FC236}">
                  <a16:creationId xmlns:a16="http://schemas.microsoft.com/office/drawing/2014/main" id="{13877223-BD62-3C48-A26F-01C857C3B44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182837" y="3291403"/>
              <a:ext cx="92550" cy="925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529;p51">
              <a:extLst>
                <a:ext uri="{FF2B5EF4-FFF2-40B4-BE49-F238E27FC236}">
                  <a16:creationId xmlns:a16="http://schemas.microsoft.com/office/drawing/2014/main" id="{162C8493-8293-E247-93DD-66950E045D59}"/>
                </a:ext>
              </a:extLst>
            </p:cNvPr>
            <p:cNvGrpSpPr/>
            <p:nvPr/>
          </p:nvGrpSpPr>
          <p:grpSpPr>
            <a:xfrm>
              <a:off x="2284400" y="1913225"/>
              <a:ext cx="1326900" cy="2061900"/>
              <a:chOff x="2607113" y="1913225"/>
              <a:chExt cx="1326900" cy="2061900"/>
            </a:xfrm>
          </p:grpSpPr>
          <p:sp>
            <p:nvSpPr>
              <p:cNvPr id="340" name="Google Shape;530;p51">
                <a:extLst>
                  <a:ext uri="{FF2B5EF4-FFF2-40B4-BE49-F238E27FC236}">
                    <a16:creationId xmlns:a16="http://schemas.microsoft.com/office/drawing/2014/main" id="{FFDBCB08-0FFA-F942-81AA-321431DFB936}"/>
                  </a:ext>
                </a:extLst>
              </p:cNvPr>
              <p:cNvSpPr/>
              <p:nvPr/>
            </p:nvSpPr>
            <p:spPr>
              <a:xfrm>
                <a:off x="2607113" y="1913225"/>
                <a:ext cx="1326900" cy="20619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RED HAT</a:t>
                </a:r>
                <a:endParaRPr sz="8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ENTERPRISE LINUX</a:t>
                </a:r>
                <a:endParaRPr sz="8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41" name="Google Shape;531;p51">
                <a:extLst>
                  <a:ext uri="{FF2B5EF4-FFF2-40B4-BE49-F238E27FC236}">
                    <a16:creationId xmlns:a16="http://schemas.microsoft.com/office/drawing/2014/main" id="{7A2E2C03-38FC-D849-9713-B543D19A49A2}"/>
                  </a:ext>
                </a:extLst>
              </p:cNvPr>
              <p:cNvSpPr/>
              <p:nvPr/>
            </p:nvSpPr>
            <p:spPr>
              <a:xfrm>
                <a:off x="2629698" y="1933600"/>
                <a:ext cx="1280100" cy="16266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MASTER</a:t>
                </a:r>
                <a:endParaRPr sz="800" b="1"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42" name="Google Shape;532;p51">
                <a:extLst>
                  <a:ext uri="{FF2B5EF4-FFF2-40B4-BE49-F238E27FC236}">
                    <a16:creationId xmlns:a16="http://schemas.microsoft.com/office/drawing/2014/main" id="{52A840A6-4490-9740-A8B7-4F5F9144D3CF}"/>
                  </a:ext>
                </a:extLst>
              </p:cNvPr>
              <p:cNvSpPr/>
              <p:nvPr/>
            </p:nvSpPr>
            <p:spPr>
              <a:xfrm>
                <a:off x="2669900" y="2248764"/>
                <a:ext cx="1195500" cy="272700"/>
              </a:xfrm>
              <a:prstGeom prst="rect">
                <a:avLst/>
              </a:prstGeom>
              <a:solidFill>
                <a:srgbClr val="92D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API/AUTHENTICATION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43" name="Google Shape;533;p51">
                <a:extLst>
                  <a:ext uri="{FF2B5EF4-FFF2-40B4-BE49-F238E27FC236}">
                    <a16:creationId xmlns:a16="http://schemas.microsoft.com/office/drawing/2014/main" id="{8C268B6A-B29E-DC46-B961-903CABBE9B16}"/>
                  </a:ext>
                </a:extLst>
              </p:cNvPr>
              <p:cNvSpPr/>
              <p:nvPr/>
            </p:nvSpPr>
            <p:spPr>
              <a:xfrm>
                <a:off x="2669900" y="2569150"/>
                <a:ext cx="1195500" cy="272700"/>
              </a:xfrm>
              <a:prstGeom prst="rect">
                <a:avLst/>
              </a:prstGeom>
              <a:solidFill>
                <a:srgbClr val="F0A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DATA STORE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44" name="Google Shape;534;p51">
                <a:extLst>
                  <a:ext uri="{FF2B5EF4-FFF2-40B4-BE49-F238E27FC236}">
                    <a16:creationId xmlns:a16="http://schemas.microsoft.com/office/drawing/2014/main" id="{44FC5631-1410-1349-B6B8-28675FCD10B9}"/>
                  </a:ext>
                </a:extLst>
              </p:cNvPr>
              <p:cNvSpPr/>
              <p:nvPr/>
            </p:nvSpPr>
            <p:spPr>
              <a:xfrm>
                <a:off x="2669900" y="2889536"/>
                <a:ext cx="1195500" cy="272700"/>
              </a:xfrm>
              <a:prstGeom prst="rect">
                <a:avLst/>
              </a:prstGeom>
              <a:solidFill>
                <a:srgbClr val="3B00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SCHEDULER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45" name="Google Shape;535;p51">
                <a:extLst>
                  <a:ext uri="{FF2B5EF4-FFF2-40B4-BE49-F238E27FC236}">
                    <a16:creationId xmlns:a16="http://schemas.microsoft.com/office/drawing/2014/main" id="{8B08BF73-EF04-6B46-8C79-C216BD8B8EAB}"/>
                  </a:ext>
                </a:extLst>
              </p:cNvPr>
              <p:cNvSpPr/>
              <p:nvPr/>
            </p:nvSpPr>
            <p:spPr>
              <a:xfrm>
                <a:off x="2669900" y="3209923"/>
                <a:ext cx="1195500" cy="272700"/>
              </a:xfrm>
              <a:prstGeom prst="rect">
                <a:avLst/>
              </a:prstGeom>
              <a:solidFill>
                <a:srgbClr val="00B9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HEALTH/SCALING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grpSp>
          <p:nvGrpSpPr>
            <p:cNvPr id="346" name="Google Shape;536;p51">
              <a:extLst>
                <a:ext uri="{FF2B5EF4-FFF2-40B4-BE49-F238E27FC236}">
                  <a16:creationId xmlns:a16="http://schemas.microsoft.com/office/drawing/2014/main" id="{8BAE2262-4FD7-7A4A-B4DF-29141E53CA87}"/>
                </a:ext>
              </a:extLst>
            </p:cNvPr>
            <p:cNvGrpSpPr/>
            <p:nvPr/>
          </p:nvGrpSpPr>
          <p:grpSpPr>
            <a:xfrm>
              <a:off x="2222988" y="4065375"/>
              <a:ext cx="4668000" cy="509100"/>
              <a:chOff x="2545700" y="4065375"/>
              <a:chExt cx="4668000" cy="509100"/>
            </a:xfrm>
          </p:grpSpPr>
          <p:sp>
            <p:nvSpPr>
              <p:cNvPr id="347" name="Google Shape;537;p51">
                <a:extLst>
                  <a:ext uri="{FF2B5EF4-FFF2-40B4-BE49-F238E27FC236}">
                    <a16:creationId xmlns:a16="http://schemas.microsoft.com/office/drawing/2014/main" id="{CD24A8E9-88BB-B447-8A53-1ABD4774C2D6}"/>
                  </a:ext>
                </a:extLst>
              </p:cNvPr>
              <p:cNvSpPr/>
              <p:nvPr/>
            </p:nvSpPr>
            <p:spPr>
              <a:xfrm>
                <a:off x="2545700" y="4065375"/>
                <a:ext cx="4668000" cy="509100"/>
              </a:xfrm>
              <a:prstGeom prst="rect">
                <a:avLst/>
              </a:prstGeom>
              <a:solidFill>
                <a:srgbClr val="6E6F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348" name="Google Shape;538;p51">
                <a:extLst>
                  <a:ext uri="{FF2B5EF4-FFF2-40B4-BE49-F238E27FC236}">
                    <a16:creationId xmlns:a16="http://schemas.microsoft.com/office/drawing/2014/main" id="{0406EBFB-631B-B748-ACDF-FB84125AAB8F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3438750" y="4201990"/>
                <a:ext cx="278300" cy="1110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539;p51">
                <a:extLst>
                  <a:ext uri="{FF2B5EF4-FFF2-40B4-BE49-F238E27FC236}">
                    <a16:creationId xmlns:a16="http://schemas.microsoft.com/office/drawing/2014/main" id="{EDCC739D-10CC-F54B-9663-0EB6264AC3E9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4720805" y="4153188"/>
                <a:ext cx="301271" cy="20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540;p51">
                <a:extLst>
                  <a:ext uri="{FF2B5EF4-FFF2-40B4-BE49-F238E27FC236}">
                    <a16:creationId xmlns:a16="http://schemas.microsoft.com/office/drawing/2014/main" id="{2BCEC432-1BE3-8746-B016-942EA98D28CB}"/>
                  </a:ext>
                </a:extLst>
              </p:cNvPr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5364605" y="4153188"/>
                <a:ext cx="301271" cy="20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541;p51">
                <a:extLst>
                  <a:ext uri="{FF2B5EF4-FFF2-40B4-BE49-F238E27FC236}">
                    <a16:creationId xmlns:a16="http://schemas.microsoft.com/office/drawing/2014/main" id="{55C2BEF6-25CC-D443-BCE5-160E2C4A3FB8}"/>
                  </a:ext>
                </a:extLst>
              </p:cNvPr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6008404" y="4153188"/>
                <a:ext cx="301271" cy="20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542;p51">
                <a:extLst>
                  <a:ext uri="{FF2B5EF4-FFF2-40B4-BE49-F238E27FC236}">
                    <a16:creationId xmlns:a16="http://schemas.microsoft.com/office/drawing/2014/main" id="{9F5C0FBE-034D-A44F-B837-62C62C2AAD2B}"/>
                  </a:ext>
                </a:extLst>
              </p:cNvPr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4059578" y="4181790"/>
                <a:ext cx="318698" cy="151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543;p51">
                <a:extLst>
                  <a:ext uri="{FF2B5EF4-FFF2-40B4-BE49-F238E27FC236}">
                    <a16:creationId xmlns:a16="http://schemas.microsoft.com/office/drawing/2014/main" id="{67191129-0BC9-814C-9CEE-1BD908E0C7BF}"/>
                  </a:ext>
                </a:extLst>
              </p:cNvPr>
              <p:cNvSpPr txBox="1"/>
              <p:nvPr/>
            </p:nvSpPr>
            <p:spPr>
              <a:xfrm>
                <a:off x="3161427" y="4305293"/>
                <a:ext cx="8520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PHYSICAL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54" name="Google Shape;544;p51">
                <a:extLst>
                  <a:ext uri="{FF2B5EF4-FFF2-40B4-BE49-F238E27FC236}">
                    <a16:creationId xmlns:a16="http://schemas.microsoft.com/office/drawing/2014/main" id="{54322206-E322-6F41-8F93-F46288791C15}"/>
                  </a:ext>
                </a:extLst>
              </p:cNvPr>
              <p:cNvSpPr txBox="1"/>
              <p:nvPr/>
            </p:nvSpPr>
            <p:spPr>
              <a:xfrm>
                <a:off x="3800468" y="4305293"/>
                <a:ext cx="8520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VIRTUAL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55" name="Google Shape;545;p51">
                <a:extLst>
                  <a:ext uri="{FF2B5EF4-FFF2-40B4-BE49-F238E27FC236}">
                    <a16:creationId xmlns:a16="http://schemas.microsoft.com/office/drawing/2014/main" id="{F64E0850-7046-6747-AFE5-EF178141D1EA}"/>
                  </a:ext>
                </a:extLst>
              </p:cNvPr>
              <p:cNvSpPr txBox="1"/>
              <p:nvPr/>
            </p:nvSpPr>
            <p:spPr>
              <a:xfrm>
                <a:off x="4447302" y="4305293"/>
                <a:ext cx="8520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PRIVATE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56" name="Google Shape;546;p51">
                <a:extLst>
                  <a:ext uri="{FF2B5EF4-FFF2-40B4-BE49-F238E27FC236}">
                    <a16:creationId xmlns:a16="http://schemas.microsoft.com/office/drawing/2014/main" id="{FC8EBC87-1273-884B-88C2-3C6BBB54E1B6}"/>
                  </a:ext>
                </a:extLst>
              </p:cNvPr>
              <p:cNvSpPr txBox="1"/>
              <p:nvPr/>
            </p:nvSpPr>
            <p:spPr>
              <a:xfrm>
                <a:off x="5095868" y="4305293"/>
                <a:ext cx="8520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PUBLIC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57" name="Google Shape;547;p51">
                <a:extLst>
                  <a:ext uri="{FF2B5EF4-FFF2-40B4-BE49-F238E27FC236}">
                    <a16:creationId xmlns:a16="http://schemas.microsoft.com/office/drawing/2014/main" id="{3277E0E3-9A91-344B-83A8-60EDFE6410B4}"/>
                  </a:ext>
                </a:extLst>
              </p:cNvPr>
              <p:cNvSpPr txBox="1"/>
              <p:nvPr/>
            </p:nvSpPr>
            <p:spPr>
              <a:xfrm>
                <a:off x="5742702" y="4305293"/>
                <a:ext cx="8520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FFFFFF"/>
                    </a:solidFill>
                    <a:latin typeface="IBM Plex Sans" panose="020B0503050000000000" pitchFamily="34" charset="77"/>
                    <a:ea typeface="Proxima Nova"/>
                    <a:cs typeface="Proxima Nova"/>
                    <a:sym typeface="Proxima Nova"/>
                  </a:rPr>
                  <a:t>HYBRID</a:t>
                </a:r>
                <a:endParaRPr sz="700" b="1">
                  <a:solidFill>
                    <a:srgbClr val="FFFFFF"/>
                  </a:solidFill>
                  <a:latin typeface="IBM Plex Sans" panose="020B0503050000000000" pitchFamily="34" charset="77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358" name="Google Shape;548;p51">
                <a:extLst>
                  <a:ext uri="{FF2B5EF4-FFF2-40B4-BE49-F238E27FC236}">
                    <a16:creationId xmlns:a16="http://schemas.microsoft.com/office/drawing/2014/main" id="{545BD4DD-6FC6-374E-B247-26F27C7EDFE5}"/>
                  </a:ext>
                </a:extLst>
              </p:cNvPr>
              <p:cNvCxnSpPr/>
              <p:nvPr/>
            </p:nvCxnSpPr>
            <p:spPr>
              <a:xfrm rot="10800000">
                <a:off x="5738593" y="4262868"/>
                <a:ext cx="19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549;p51">
                <a:extLst>
                  <a:ext uri="{FF2B5EF4-FFF2-40B4-BE49-F238E27FC236}">
                    <a16:creationId xmlns:a16="http://schemas.microsoft.com/office/drawing/2014/main" id="{FDD59097-A0FC-124E-973B-EDFD4CA2C446}"/>
                  </a:ext>
                </a:extLst>
              </p:cNvPr>
              <p:cNvCxnSpPr/>
              <p:nvPr/>
            </p:nvCxnSpPr>
            <p:spPr>
              <a:xfrm rot="10800000">
                <a:off x="5105614" y="4262868"/>
                <a:ext cx="19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550;p51">
                <a:extLst>
                  <a:ext uri="{FF2B5EF4-FFF2-40B4-BE49-F238E27FC236}">
                    <a16:creationId xmlns:a16="http://schemas.microsoft.com/office/drawing/2014/main" id="{425CB4DC-18C7-BF48-8382-30A6CFB5DF02}"/>
                  </a:ext>
                </a:extLst>
              </p:cNvPr>
              <p:cNvCxnSpPr/>
              <p:nvPr/>
            </p:nvCxnSpPr>
            <p:spPr>
              <a:xfrm rot="10800000">
                <a:off x="4449255" y="4262868"/>
                <a:ext cx="19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551;p51">
                <a:extLst>
                  <a:ext uri="{FF2B5EF4-FFF2-40B4-BE49-F238E27FC236}">
                    <a16:creationId xmlns:a16="http://schemas.microsoft.com/office/drawing/2014/main" id="{8CDCD13D-825D-E14F-A771-D3D3710AC1F1}"/>
                  </a:ext>
                </a:extLst>
              </p:cNvPr>
              <p:cNvCxnSpPr/>
              <p:nvPr/>
            </p:nvCxnSpPr>
            <p:spPr>
              <a:xfrm rot="10800000">
                <a:off x="3792895" y="4262868"/>
                <a:ext cx="19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2294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Using Kubernetes in Production</a:t>
            </a:r>
          </a:p>
        </p:txBody>
      </p:sp>
      <p:sp>
        <p:nvSpPr>
          <p:cNvPr id="32" name="Google Shape;4453;p520">
            <a:extLst>
              <a:ext uri="{FF2B5EF4-FFF2-40B4-BE49-F238E27FC236}">
                <a16:creationId xmlns:a16="http://schemas.microsoft.com/office/drawing/2014/main" id="{CA5210FC-1867-2B49-A228-7E3135D230ED}"/>
              </a:ext>
            </a:extLst>
          </p:cNvPr>
          <p:cNvSpPr txBox="1"/>
          <p:nvPr/>
        </p:nvSpPr>
        <p:spPr>
          <a:xfrm>
            <a:off x="2072658" y="1513409"/>
            <a:ext cx="41451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Lacks many essential components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Container runtime (CRI-O, </a:t>
            </a:r>
            <a:r>
              <a:rPr lang="en" sz="1200" dirty="0" err="1">
                <a:latin typeface="Overpass"/>
                <a:ea typeface="Overpass"/>
                <a:cs typeface="Overpass"/>
                <a:sym typeface="Overpass"/>
              </a:rPr>
              <a:t>Containerd</a:t>
            </a: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, Docker, </a:t>
            </a:r>
            <a:r>
              <a:rPr lang="en" sz="1200" dirty="0" err="1">
                <a:latin typeface="Overpass"/>
                <a:ea typeface="Overpass"/>
                <a:cs typeface="Overpass"/>
                <a:sym typeface="Overpass"/>
              </a:rPr>
              <a:t>etc</a:t>
            </a: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).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Image registry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Software-defined networking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Load‐balancer and routing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Log management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Container metrics and monitoring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DNS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Load balancing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Ingress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AutoNum type="arabicPeriod"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RBAC</a:t>
            </a:r>
            <a:endParaRPr sz="12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33" name="Google Shape;4484;p520">
            <a:extLst>
              <a:ext uri="{FF2B5EF4-FFF2-40B4-BE49-F238E27FC236}">
                <a16:creationId xmlns:a16="http://schemas.microsoft.com/office/drawing/2014/main" id="{DB2EAFA5-7A76-4644-812E-E1587187BBC8}"/>
              </a:ext>
            </a:extLst>
          </p:cNvPr>
          <p:cNvGrpSpPr/>
          <p:nvPr/>
        </p:nvGrpSpPr>
        <p:grpSpPr>
          <a:xfrm>
            <a:off x="410421" y="1608931"/>
            <a:ext cx="1609487" cy="271791"/>
            <a:chOff x="238125" y="2254325"/>
            <a:chExt cx="7143750" cy="1206350"/>
          </a:xfrm>
        </p:grpSpPr>
        <p:sp>
          <p:nvSpPr>
            <p:cNvPr id="34" name="Google Shape;4485;p520">
              <a:extLst>
                <a:ext uri="{FF2B5EF4-FFF2-40B4-BE49-F238E27FC236}">
                  <a16:creationId xmlns:a16="http://schemas.microsoft.com/office/drawing/2014/main" id="{F8A5D68D-310C-0E48-B0D8-02E45071D868}"/>
                </a:ext>
              </a:extLst>
            </p:cNvPr>
            <p:cNvSpPr/>
            <p:nvPr/>
          </p:nvSpPr>
          <p:spPr>
            <a:xfrm>
              <a:off x="238125" y="2254325"/>
              <a:ext cx="1247800" cy="1206350"/>
            </a:xfrm>
            <a:custGeom>
              <a:avLst/>
              <a:gdLst/>
              <a:ahLst/>
              <a:cxnLst/>
              <a:rect l="l" t="t" r="r" b="b"/>
              <a:pathLst>
                <a:path w="49912" h="48254" extrusionOk="0">
                  <a:moveTo>
                    <a:pt x="24537" y="0"/>
                  </a:moveTo>
                  <a:lnTo>
                    <a:pt x="24177" y="20"/>
                  </a:lnTo>
                  <a:lnTo>
                    <a:pt x="23987" y="30"/>
                  </a:lnTo>
                  <a:lnTo>
                    <a:pt x="23808" y="50"/>
                  </a:lnTo>
                  <a:lnTo>
                    <a:pt x="23638" y="80"/>
                  </a:lnTo>
                  <a:lnTo>
                    <a:pt x="23458" y="120"/>
                  </a:lnTo>
                  <a:lnTo>
                    <a:pt x="6052" y="8508"/>
                  </a:lnTo>
                  <a:lnTo>
                    <a:pt x="5892" y="8588"/>
                  </a:lnTo>
                  <a:lnTo>
                    <a:pt x="5742" y="8668"/>
                  </a:lnTo>
                  <a:lnTo>
                    <a:pt x="5592" y="8768"/>
                  </a:lnTo>
                  <a:lnTo>
                    <a:pt x="5453" y="8868"/>
                  </a:lnTo>
                  <a:lnTo>
                    <a:pt x="5323" y="8978"/>
                  </a:lnTo>
                  <a:lnTo>
                    <a:pt x="5193" y="9098"/>
                  </a:lnTo>
                  <a:lnTo>
                    <a:pt x="5073" y="9217"/>
                  </a:lnTo>
                  <a:lnTo>
                    <a:pt x="4963" y="9347"/>
                  </a:lnTo>
                  <a:lnTo>
                    <a:pt x="4853" y="9487"/>
                  </a:lnTo>
                  <a:lnTo>
                    <a:pt x="4754" y="9627"/>
                  </a:lnTo>
                  <a:lnTo>
                    <a:pt x="4664" y="9777"/>
                  </a:lnTo>
                  <a:lnTo>
                    <a:pt x="4584" y="9936"/>
                  </a:lnTo>
                  <a:lnTo>
                    <a:pt x="4504" y="10096"/>
                  </a:lnTo>
                  <a:lnTo>
                    <a:pt x="4444" y="10266"/>
                  </a:lnTo>
                  <a:lnTo>
                    <a:pt x="4384" y="10436"/>
                  </a:lnTo>
                  <a:lnTo>
                    <a:pt x="4334" y="10615"/>
                  </a:lnTo>
                  <a:lnTo>
                    <a:pt x="60" y="29400"/>
                  </a:lnTo>
                  <a:lnTo>
                    <a:pt x="30" y="29580"/>
                  </a:lnTo>
                  <a:lnTo>
                    <a:pt x="10" y="29759"/>
                  </a:lnTo>
                  <a:lnTo>
                    <a:pt x="0" y="29939"/>
                  </a:lnTo>
                  <a:lnTo>
                    <a:pt x="0" y="30119"/>
                  </a:lnTo>
                  <a:lnTo>
                    <a:pt x="10" y="30299"/>
                  </a:lnTo>
                  <a:lnTo>
                    <a:pt x="30" y="30478"/>
                  </a:lnTo>
                  <a:lnTo>
                    <a:pt x="60" y="30658"/>
                  </a:lnTo>
                  <a:lnTo>
                    <a:pt x="90" y="30828"/>
                  </a:lnTo>
                  <a:lnTo>
                    <a:pt x="140" y="31008"/>
                  </a:lnTo>
                  <a:lnTo>
                    <a:pt x="190" y="31177"/>
                  </a:lnTo>
                  <a:lnTo>
                    <a:pt x="250" y="31347"/>
                  </a:lnTo>
                  <a:lnTo>
                    <a:pt x="320" y="31507"/>
                  </a:lnTo>
                  <a:lnTo>
                    <a:pt x="399" y="31667"/>
                  </a:lnTo>
                  <a:lnTo>
                    <a:pt x="489" y="31826"/>
                  </a:lnTo>
                  <a:lnTo>
                    <a:pt x="579" y="31986"/>
                  </a:lnTo>
                  <a:lnTo>
                    <a:pt x="689" y="32136"/>
                  </a:lnTo>
                  <a:lnTo>
                    <a:pt x="12733" y="47036"/>
                  </a:lnTo>
                  <a:lnTo>
                    <a:pt x="12862" y="47165"/>
                  </a:lnTo>
                  <a:lnTo>
                    <a:pt x="13002" y="47285"/>
                  </a:lnTo>
                  <a:lnTo>
                    <a:pt x="13142" y="47395"/>
                  </a:lnTo>
                  <a:lnTo>
                    <a:pt x="13292" y="47505"/>
                  </a:lnTo>
                  <a:lnTo>
                    <a:pt x="13442" y="47605"/>
                  </a:lnTo>
                  <a:lnTo>
                    <a:pt x="13601" y="47705"/>
                  </a:lnTo>
                  <a:lnTo>
                    <a:pt x="13771" y="47785"/>
                  </a:lnTo>
                  <a:lnTo>
                    <a:pt x="13931" y="47875"/>
                  </a:lnTo>
                  <a:lnTo>
                    <a:pt x="14101" y="47944"/>
                  </a:lnTo>
                  <a:lnTo>
                    <a:pt x="14281" y="48014"/>
                  </a:lnTo>
                  <a:lnTo>
                    <a:pt x="14450" y="48064"/>
                  </a:lnTo>
                  <a:lnTo>
                    <a:pt x="14630" y="48124"/>
                  </a:lnTo>
                  <a:lnTo>
                    <a:pt x="14810" y="48164"/>
                  </a:lnTo>
                  <a:lnTo>
                    <a:pt x="14990" y="48194"/>
                  </a:lnTo>
                  <a:lnTo>
                    <a:pt x="15169" y="48214"/>
                  </a:lnTo>
                  <a:lnTo>
                    <a:pt x="15349" y="48234"/>
                  </a:lnTo>
                  <a:lnTo>
                    <a:pt x="34533" y="48234"/>
                  </a:lnTo>
                  <a:lnTo>
                    <a:pt x="34723" y="48254"/>
                  </a:lnTo>
                  <a:lnTo>
                    <a:pt x="34912" y="48254"/>
                  </a:lnTo>
                  <a:lnTo>
                    <a:pt x="35102" y="48244"/>
                  </a:lnTo>
                  <a:lnTo>
                    <a:pt x="35292" y="48214"/>
                  </a:lnTo>
                  <a:lnTo>
                    <a:pt x="35472" y="48184"/>
                  </a:lnTo>
                  <a:lnTo>
                    <a:pt x="35651" y="48134"/>
                  </a:lnTo>
                  <a:lnTo>
                    <a:pt x="35821" y="48074"/>
                  </a:lnTo>
                  <a:lnTo>
                    <a:pt x="35991" y="47994"/>
                  </a:lnTo>
                  <a:lnTo>
                    <a:pt x="36161" y="47914"/>
                  </a:lnTo>
                  <a:lnTo>
                    <a:pt x="36320" y="47825"/>
                  </a:lnTo>
                  <a:lnTo>
                    <a:pt x="36480" y="47715"/>
                  </a:lnTo>
                  <a:lnTo>
                    <a:pt x="36630" y="47605"/>
                  </a:lnTo>
                  <a:lnTo>
                    <a:pt x="36770" y="47475"/>
                  </a:lnTo>
                  <a:lnTo>
                    <a:pt x="36910" y="47335"/>
                  </a:lnTo>
                  <a:lnTo>
                    <a:pt x="37039" y="47195"/>
                  </a:lnTo>
                  <a:lnTo>
                    <a:pt x="37159" y="47036"/>
                  </a:lnTo>
                  <a:lnTo>
                    <a:pt x="49203" y="32136"/>
                  </a:lnTo>
                  <a:lnTo>
                    <a:pt x="49303" y="31986"/>
                  </a:lnTo>
                  <a:lnTo>
                    <a:pt x="49403" y="31826"/>
                  </a:lnTo>
                  <a:lnTo>
                    <a:pt x="49482" y="31667"/>
                  </a:lnTo>
                  <a:lnTo>
                    <a:pt x="49562" y="31507"/>
                  </a:lnTo>
                  <a:lnTo>
                    <a:pt x="49632" y="31347"/>
                  </a:lnTo>
                  <a:lnTo>
                    <a:pt x="49702" y="31177"/>
                  </a:lnTo>
                  <a:lnTo>
                    <a:pt x="49752" y="31008"/>
                  </a:lnTo>
                  <a:lnTo>
                    <a:pt x="49802" y="30828"/>
                  </a:lnTo>
                  <a:lnTo>
                    <a:pt x="49842" y="30658"/>
                  </a:lnTo>
                  <a:lnTo>
                    <a:pt x="49872" y="30478"/>
                  </a:lnTo>
                  <a:lnTo>
                    <a:pt x="49892" y="30299"/>
                  </a:lnTo>
                  <a:lnTo>
                    <a:pt x="49912" y="30119"/>
                  </a:lnTo>
                  <a:lnTo>
                    <a:pt x="49912" y="29939"/>
                  </a:lnTo>
                  <a:lnTo>
                    <a:pt x="49912" y="29759"/>
                  </a:lnTo>
                  <a:lnTo>
                    <a:pt x="49902" y="29580"/>
                  </a:lnTo>
                  <a:lnTo>
                    <a:pt x="49892" y="29400"/>
                  </a:lnTo>
                  <a:lnTo>
                    <a:pt x="45548" y="10735"/>
                  </a:lnTo>
                  <a:lnTo>
                    <a:pt x="45488" y="10566"/>
                  </a:lnTo>
                  <a:lnTo>
                    <a:pt x="45428" y="10396"/>
                  </a:lnTo>
                  <a:lnTo>
                    <a:pt x="45348" y="10236"/>
                  </a:lnTo>
                  <a:lnTo>
                    <a:pt x="45268" y="10086"/>
                  </a:lnTo>
                  <a:lnTo>
                    <a:pt x="45168" y="9926"/>
                  </a:lnTo>
                  <a:lnTo>
                    <a:pt x="45068" y="9787"/>
                  </a:lnTo>
                  <a:lnTo>
                    <a:pt x="44969" y="9647"/>
                  </a:lnTo>
                  <a:lnTo>
                    <a:pt x="44849" y="9507"/>
                  </a:lnTo>
                  <a:lnTo>
                    <a:pt x="44729" y="9377"/>
                  </a:lnTo>
                  <a:lnTo>
                    <a:pt x="44599" y="9247"/>
                  </a:lnTo>
                  <a:lnTo>
                    <a:pt x="44469" y="9128"/>
                  </a:lnTo>
                  <a:lnTo>
                    <a:pt x="44329" y="9018"/>
                  </a:lnTo>
                  <a:lnTo>
                    <a:pt x="44180" y="8908"/>
                  </a:lnTo>
                  <a:lnTo>
                    <a:pt x="44040" y="8808"/>
                  </a:lnTo>
                  <a:lnTo>
                    <a:pt x="43880" y="8708"/>
                  </a:lnTo>
                  <a:lnTo>
                    <a:pt x="43720" y="8618"/>
                  </a:lnTo>
                  <a:lnTo>
                    <a:pt x="26314" y="290"/>
                  </a:lnTo>
                  <a:lnTo>
                    <a:pt x="26144" y="210"/>
                  </a:lnTo>
                  <a:lnTo>
                    <a:pt x="25965" y="150"/>
                  </a:lnTo>
                  <a:lnTo>
                    <a:pt x="25785" y="100"/>
                  </a:lnTo>
                  <a:lnTo>
                    <a:pt x="25595" y="60"/>
                  </a:lnTo>
                  <a:lnTo>
                    <a:pt x="25415" y="30"/>
                  </a:lnTo>
                  <a:lnTo>
                    <a:pt x="25236" y="10"/>
                  </a:lnTo>
                  <a:lnTo>
                    <a:pt x="25056" y="10"/>
                  </a:lnTo>
                  <a:lnTo>
                    <a:pt x="24886" y="0"/>
                  </a:lnTo>
                  <a:close/>
                </a:path>
              </a:pathLst>
            </a:custGeom>
            <a:solidFill>
              <a:srgbClr val="326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86;p520">
              <a:extLst>
                <a:ext uri="{FF2B5EF4-FFF2-40B4-BE49-F238E27FC236}">
                  <a16:creationId xmlns:a16="http://schemas.microsoft.com/office/drawing/2014/main" id="{F35FA4A4-AC55-9B42-857D-FAB51BC19BDB}"/>
                </a:ext>
              </a:extLst>
            </p:cNvPr>
            <p:cNvSpPr/>
            <p:nvPr/>
          </p:nvSpPr>
          <p:spPr>
            <a:xfrm>
              <a:off x="387400" y="2406850"/>
              <a:ext cx="948000" cy="923525"/>
            </a:xfrm>
            <a:custGeom>
              <a:avLst/>
              <a:gdLst/>
              <a:ahLst/>
              <a:cxnLst/>
              <a:rect l="l" t="t" r="r" b="b"/>
              <a:pathLst>
                <a:path w="37920" h="36941" extrusionOk="0">
                  <a:moveTo>
                    <a:pt x="6981" y="11315"/>
                  </a:moveTo>
                  <a:lnTo>
                    <a:pt x="6981" y="11365"/>
                  </a:lnTo>
                  <a:lnTo>
                    <a:pt x="6994" y="11327"/>
                  </a:lnTo>
                  <a:lnTo>
                    <a:pt x="6994" y="11327"/>
                  </a:lnTo>
                  <a:lnTo>
                    <a:pt x="6981" y="11315"/>
                  </a:lnTo>
                  <a:close/>
                  <a:moveTo>
                    <a:pt x="20173" y="8509"/>
                  </a:moveTo>
                  <a:lnTo>
                    <a:pt x="20643" y="8579"/>
                  </a:lnTo>
                  <a:lnTo>
                    <a:pt x="21102" y="8659"/>
                  </a:lnTo>
                  <a:lnTo>
                    <a:pt x="21551" y="8759"/>
                  </a:lnTo>
                  <a:lnTo>
                    <a:pt x="22001" y="8879"/>
                  </a:lnTo>
                  <a:lnTo>
                    <a:pt x="22430" y="9008"/>
                  </a:lnTo>
                  <a:lnTo>
                    <a:pt x="22860" y="9158"/>
                  </a:lnTo>
                  <a:lnTo>
                    <a:pt x="23289" y="9328"/>
                  </a:lnTo>
                  <a:lnTo>
                    <a:pt x="23699" y="9518"/>
                  </a:lnTo>
                  <a:lnTo>
                    <a:pt x="24098" y="9727"/>
                  </a:lnTo>
                  <a:lnTo>
                    <a:pt x="24487" y="9947"/>
                  </a:lnTo>
                  <a:lnTo>
                    <a:pt x="24877" y="10177"/>
                  </a:lnTo>
                  <a:lnTo>
                    <a:pt x="25246" y="10436"/>
                  </a:lnTo>
                  <a:lnTo>
                    <a:pt x="25606" y="10696"/>
                  </a:lnTo>
                  <a:lnTo>
                    <a:pt x="25955" y="10986"/>
                  </a:lnTo>
                  <a:lnTo>
                    <a:pt x="26295" y="11285"/>
                  </a:lnTo>
                  <a:lnTo>
                    <a:pt x="26625" y="11595"/>
                  </a:lnTo>
                  <a:lnTo>
                    <a:pt x="21941" y="14910"/>
                  </a:lnTo>
                  <a:lnTo>
                    <a:pt x="21861" y="14950"/>
                  </a:lnTo>
                  <a:lnTo>
                    <a:pt x="21781" y="14980"/>
                  </a:lnTo>
                  <a:lnTo>
                    <a:pt x="21701" y="15000"/>
                  </a:lnTo>
                  <a:lnTo>
                    <a:pt x="21611" y="15020"/>
                  </a:lnTo>
                  <a:lnTo>
                    <a:pt x="21531" y="15040"/>
                  </a:lnTo>
                  <a:lnTo>
                    <a:pt x="21352" y="15040"/>
                  </a:lnTo>
                  <a:lnTo>
                    <a:pt x="21272" y="15030"/>
                  </a:lnTo>
                  <a:lnTo>
                    <a:pt x="21182" y="15010"/>
                  </a:lnTo>
                  <a:lnTo>
                    <a:pt x="21102" y="14990"/>
                  </a:lnTo>
                  <a:lnTo>
                    <a:pt x="21022" y="14950"/>
                  </a:lnTo>
                  <a:lnTo>
                    <a:pt x="20942" y="14910"/>
                  </a:lnTo>
                  <a:lnTo>
                    <a:pt x="20872" y="14870"/>
                  </a:lnTo>
                  <a:lnTo>
                    <a:pt x="20802" y="14810"/>
                  </a:lnTo>
                  <a:lnTo>
                    <a:pt x="20743" y="14750"/>
                  </a:lnTo>
                  <a:lnTo>
                    <a:pt x="20683" y="14681"/>
                  </a:lnTo>
                  <a:lnTo>
                    <a:pt x="20613" y="14591"/>
                  </a:lnTo>
                  <a:lnTo>
                    <a:pt x="20553" y="14501"/>
                  </a:lnTo>
                  <a:lnTo>
                    <a:pt x="20533" y="14451"/>
                  </a:lnTo>
                  <a:lnTo>
                    <a:pt x="20523" y="14401"/>
                  </a:lnTo>
                  <a:lnTo>
                    <a:pt x="20513" y="14281"/>
                  </a:lnTo>
                  <a:lnTo>
                    <a:pt x="20173" y="8509"/>
                  </a:lnTo>
                  <a:close/>
                  <a:moveTo>
                    <a:pt x="17427" y="8459"/>
                  </a:moveTo>
                  <a:lnTo>
                    <a:pt x="17147" y="14161"/>
                  </a:lnTo>
                  <a:lnTo>
                    <a:pt x="17137" y="14261"/>
                  </a:lnTo>
                  <a:lnTo>
                    <a:pt x="17127" y="14351"/>
                  </a:lnTo>
                  <a:lnTo>
                    <a:pt x="17098" y="14441"/>
                  </a:lnTo>
                  <a:lnTo>
                    <a:pt x="17068" y="14521"/>
                  </a:lnTo>
                  <a:lnTo>
                    <a:pt x="17028" y="14601"/>
                  </a:lnTo>
                  <a:lnTo>
                    <a:pt x="16978" y="14681"/>
                  </a:lnTo>
                  <a:lnTo>
                    <a:pt x="16918" y="14750"/>
                  </a:lnTo>
                  <a:lnTo>
                    <a:pt x="16858" y="14810"/>
                  </a:lnTo>
                  <a:lnTo>
                    <a:pt x="16788" y="14870"/>
                  </a:lnTo>
                  <a:lnTo>
                    <a:pt x="16708" y="14920"/>
                  </a:lnTo>
                  <a:lnTo>
                    <a:pt x="16628" y="14970"/>
                  </a:lnTo>
                  <a:lnTo>
                    <a:pt x="16548" y="15010"/>
                  </a:lnTo>
                  <a:lnTo>
                    <a:pt x="16458" y="15040"/>
                  </a:lnTo>
                  <a:lnTo>
                    <a:pt x="16369" y="15060"/>
                  </a:lnTo>
                  <a:lnTo>
                    <a:pt x="16269" y="15070"/>
                  </a:lnTo>
                  <a:lnTo>
                    <a:pt x="16179" y="15080"/>
                  </a:lnTo>
                  <a:lnTo>
                    <a:pt x="16059" y="15070"/>
                  </a:lnTo>
                  <a:lnTo>
                    <a:pt x="15949" y="15040"/>
                  </a:lnTo>
                  <a:lnTo>
                    <a:pt x="15719" y="14960"/>
                  </a:lnTo>
                  <a:lnTo>
                    <a:pt x="10986" y="11595"/>
                  </a:lnTo>
                  <a:lnTo>
                    <a:pt x="11265" y="11335"/>
                  </a:lnTo>
                  <a:lnTo>
                    <a:pt x="11555" y="11076"/>
                  </a:lnTo>
                  <a:lnTo>
                    <a:pt x="11855" y="10836"/>
                  </a:lnTo>
                  <a:lnTo>
                    <a:pt x="12154" y="10606"/>
                  </a:lnTo>
                  <a:lnTo>
                    <a:pt x="12464" y="10376"/>
                  </a:lnTo>
                  <a:lnTo>
                    <a:pt x="12783" y="10167"/>
                  </a:lnTo>
                  <a:lnTo>
                    <a:pt x="13113" y="9967"/>
                  </a:lnTo>
                  <a:lnTo>
                    <a:pt x="13443" y="9777"/>
                  </a:lnTo>
                  <a:lnTo>
                    <a:pt x="13782" y="9598"/>
                  </a:lnTo>
                  <a:lnTo>
                    <a:pt x="14122" y="9428"/>
                  </a:lnTo>
                  <a:lnTo>
                    <a:pt x="14471" y="9278"/>
                  </a:lnTo>
                  <a:lnTo>
                    <a:pt x="14831" y="9128"/>
                  </a:lnTo>
                  <a:lnTo>
                    <a:pt x="15180" y="8998"/>
                  </a:lnTo>
                  <a:lnTo>
                    <a:pt x="15550" y="8879"/>
                  </a:lnTo>
                  <a:lnTo>
                    <a:pt x="15919" y="8779"/>
                  </a:lnTo>
                  <a:lnTo>
                    <a:pt x="16289" y="8689"/>
                  </a:lnTo>
                  <a:lnTo>
                    <a:pt x="17427" y="8459"/>
                  </a:lnTo>
                  <a:close/>
                  <a:moveTo>
                    <a:pt x="9328" y="13712"/>
                  </a:moveTo>
                  <a:lnTo>
                    <a:pt x="13552" y="17477"/>
                  </a:lnTo>
                  <a:lnTo>
                    <a:pt x="13622" y="17547"/>
                  </a:lnTo>
                  <a:lnTo>
                    <a:pt x="13682" y="17617"/>
                  </a:lnTo>
                  <a:lnTo>
                    <a:pt x="13742" y="17686"/>
                  </a:lnTo>
                  <a:lnTo>
                    <a:pt x="13782" y="17766"/>
                  </a:lnTo>
                  <a:lnTo>
                    <a:pt x="13822" y="17846"/>
                  </a:lnTo>
                  <a:lnTo>
                    <a:pt x="13852" y="17936"/>
                  </a:lnTo>
                  <a:lnTo>
                    <a:pt x="13872" y="18026"/>
                  </a:lnTo>
                  <a:lnTo>
                    <a:pt x="13882" y="18106"/>
                  </a:lnTo>
                  <a:lnTo>
                    <a:pt x="13892" y="18196"/>
                  </a:lnTo>
                  <a:lnTo>
                    <a:pt x="13882" y="18286"/>
                  </a:lnTo>
                  <a:lnTo>
                    <a:pt x="13872" y="18376"/>
                  </a:lnTo>
                  <a:lnTo>
                    <a:pt x="13842" y="18465"/>
                  </a:lnTo>
                  <a:lnTo>
                    <a:pt x="13812" y="18545"/>
                  </a:lnTo>
                  <a:lnTo>
                    <a:pt x="13772" y="18635"/>
                  </a:lnTo>
                  <a:lnTo>
                    <a:pt x="13722" y="18715"/>
                  </a:lnTo>
                  <a:lnTo>
                    <a:pt x="13662" y="18785"/>
                  </a:lnTo>
                  <a:lnTo>
                    <a:pt x="13622" y="18845"/>
                  </a:lnTo>
                  <a:lnTo>
                    <a:pt x="13572" y="18895"/>
                  </a:lnTo>
                  <a:lnTo>
                    <a:pt x="13532" y="18935"/>
                  </a:lnTo>
                  <a:lnTo>
                    <a:pt x="13482" y="18975"/>
                  </a:lnTo>
                  <a:lnTo>
                    <a:pt x="13423" y="19005"/>
                  </a:lnTo>
                  <a:lnTo>
                    <a:pt x="13363" y="19025"/>
                  </a:lnTo>
                  <a:lnTo>
                    <a:pt x="13203" y="19075"/>
                  </a:lnTo>
                  <a:lnTo>
                    <a:pt x="7670" y="20672"/>
                  </a:lnTo>
                  <a:lnTo>
                    <a:pt x="7650" y="20223"/>
                  </a:lnTo>
                  <a:lnTo>
                    <a:pt x="7640" y="19774"/>
                  </a:lnTo>
                  <a:lnTo>
                    <a:pt x="7650" y="19324"/>
                  </a:lnTo>
                  <a:lnTo>
                    <a:pt x="7680" y="18865"/>
                  </a:lnTo>
                  <a:lnTo>
                    <a:pt x="7730" y="18415"/>
                  </a:lnTo>
                  <a:lnTo>
                    <a:pt x="7790" y="17976"/>
                  </a:lnTo>
                  <a:lnTo>
                    <a:pt x="7870" y="17527"/>
                  </a:lnTo>
                  <a:lnTo>
                    <a:pt x="7960" y="17087"/>
                  </a:lnTo>
                  <a:lnTo>
                    <a:pt x="8080" y="16648"/>
                  </a:lnTo>
                  <a:lnTo>
                    <a:pt x="8210" y="16208"/>
                  </a:lnTo>
                  <a:lnTo>
                    <a:pt x="8349" y="15779"/>
                  </a:lnTo>
                  <a:lnTo>
                    <a:pt x="8509" y="15350"/>
                  </a:lnTo>
                  <a:lnTo>
                    <a:pt x="8689" y="14930"/>
                  </a:lnTo>
                  <a:lnTo>
                    <a:pt x="8889" y="14511"/>
                  </a:lnTo>
                  <a:lnTo>
                    <a:pt x="9098" y="14111"/>
                  </a:lnTo>
                  <a:lnTo>
                    <a:pt x="9328" y="13712"/>
                  </a:lnTo>
                  <a:close/>
                  <a:moveTo>
                    <a:pt x="28332" y="13712"/>
                  </a:moveTo>
                  <a:lnTo>
                    <a:pt x="28562" y="14101"/>
                  </a:lnTo>
                  <a:lnTo>
                    <a:pt x="28772" y="14501"/>
                  </a:lnTo>
                  <a:lnTo>
                    <a:pt x="28971" y="14910"/>
                  </a:lnTo>
                  <a:lnTo>
                    <a:pt x="29151" y="15330"/>
                  </a:lnTo>
                  <a:lnTo>
                    <a:pt x="29311" y="15759"/>
                  </a:lnTo>
                  <a:lnTo>
                    <a:pt x="29461" y="16189"/>
                  </a:lnTo>
                  <a:lnTo>
                    <a:pt x="29590" y="16628"/>
                  </a:lnTo>
                  <a:lnTo>
                    <a:pt x="29700" y="17077"/>
                  </a:lnTo>
                  <a:lnTo>
                    <a:pt x="29800" y="17527"/>
                  </a:lnTo>
                  <a:lnTo>
                    <a:pt x="29880" y="17976"/>
                  </a:lnTo>
                  <a:lnTo>
                    <a:pt x="29930" y="18425"/>
                  </a:lnTo>
                  <a:lnTo>
                    <a:pt x="29970" y="18875"/>
                  </a:lnTo>
                  <a:lnTo>
                    <a:pt x="29980" y="19324"/>
                  </a:lnTo>
                  <a:lnTo>
                    <a:pt x="29980" y="19774"/>
                  </a:lnTo>
                  <a:lnTo>
                    <a:pt x="29970" y="20223"/>
                  </a:lnTo>
                  <a:lnTo>
                    <a:pt x="29930" y="20672"/>
                  </a:lnTo>
                  <a:lnTo>
                    <a:pt x="24507" y="19134"/>
                  </a:lnTo>
                  <a:lnTo>
                    <a:pt x="24418" y="19105"/>
                  </a:lnTo>
                  <a:lnTo>
                    <a:pt x="24328" y="19075"/>
                  </a:lnTo>
                  <a:lnTo>
                    <a:pt x="24248" y="19025"/>
                  </a:lnTo>
                  <a:lnTo>
                    <a:pt x="24168" y="18975"/>
                  </a:lnTo>
                  <a:lnTo>
                    <a:pt x="24098" y="18915"/>
                  </a:lnTo>
                  <a:lnTo>
                    <a:pt x="24038" y="18855"/>
                  </a:lnTo>
                  <a:lnTo>
                    <a:pt x="23978" y="18785"/>
                  </a:lnTo>
                  <a:lnTo>
                    <a:pt x="23928" y="18705"/>
                  </a:lnTo>
                  <a:lnTo>
                    <a:pt x="23888" y="18625"/>
                  </a:lnTo>
                  <a:lnTo>
                    <a:pt x="23858" y="18545"/>
                  </a:lnTo>
                  <a:lnTo>
                    <a:pt x="23828" y="18455"/>
                  </a:lnTo>
                  <a:lnTo>
                    <a:pt x="23808" y="18366"/>
                  </a:lnTo>
                  <a:lnTo>
                    <a:pt x="23798" y="18276"/>
                  </a:lnTo>
                  <a:lnTo>
                    <a:pt x="23798" y="18176"/>
                  </a:lnTo>
                  <a:lnTo>
                    <a:pt x="23808" y="18086"/>
                  </a:lnTo>
                  <a:lnTo>
                    <a:pt x="23828" y="17986"/>
                  </a:lnTo>
                  <a:lnTo>
                    <a:pt x="23868" y="17866"/>
                  </a:lnTo>
                  <a:lnTo>
                    <a:pt x="23918" y="17766"/>
                  </a:lnTo>
                  <a:lnTo>
                    <a:pt x="23978" y="17676"/>
                  </a:lnTo>
                  <a:lnTo>
                    <a:pt x="24048" y="17587"/>
                  </a:lnTo>
                  <a:lnTo>
                    <a:pt x="28332" y="13712"/>
                  </a:lnTo>
                  <a:close/>
                  <a:moveTo>
                    <a:pt x="19714" y="17756"/>
                  </a:moveTo>
                  <a:lnTo>
                    <a:pt x="20802" y="19134"/>
                  </a:lnTo>
                  <a:lnTo>
                    <a:pt x="20403" y="20782"/>
                  </a:lnTo>
                  <a:lnTo>
                    <a:pt x="18855" y="21531"/>
                  </a:lnTo>
                  <a:lnTo>
                    <a:pt x="17317" y="20782"/>
                  </a:lnTo>
                  <a:lnTo>
                    <a:pt x="16918" y="19134"/>
                  </a:lnTo>
                  <a:lnTo>
                    <a:pt x="18006" y="17756"/>
                  </a:lnTo>
                  <a:close/>
                  <a:moveTo>
                    <a:pt x="23649" y="22330"/>
                  </a:moveTo>
                  <a:lnTo>
                    <a:pt x="29361" y="23299"/>
                  </a:lnTo>
                  <a:lnTo>
                    <a:pt x="29251" y="23598"/>
                  </a:lnTo>
                  <a:lnTo>
                    <a:pt x="29131" y="23888"/>
                  </a:lnTo>
                  <a:lnTo>
                    <a:pt x="29011" y="24168"/>
                  </a:lnTo>
                  <a:lnTo>
                    <a:pt x="28881" y="24447"/>
                  </a:lnTo>
                  <a:lnTo>
                    <a:pt x="28742" y="24717"/>
                  </a:lnTo>
                  <a:lnTo>
                    <a:pt x="28602" y="24976"/>
                  </a:lnTo>
                  <a:lnTo>
                    <a:pt x="28442" y="25226"/>
                  </a:lnTo>
                  <a:lnTo>
                    <a:pt x="28272" y="25466"/>
                  </a:lnTo>
                  <a:lnTo>
                    <a:pt x="28112" y="25725"/>
                  </a:lnTo>
                  <a:lnTo>
                    <a:pt x="27943" y="25975"/>
                  </a:lnTo>
                  <a:lnTo>
                    <a:pt x="27763" y="26215"/>
                  </a:lnTo>
                  <a:lnTo>
                    <a:pt x="27573" y="26454"/>
                  </a:lnTo>
                  <a:lnTo>
                    <a:pt x="27383" y="26694"/>
                  </a:lnTo>
                  <a:lnTo>
                    <a:pt x="27174" y="26924"/>
                  </a:lnTo>
                  <a:lnTo>
                    <a:pt x="26974" y="27154"/>
                  </a:lnTo>
                  <a:lnTo>
                    <a:pt x="26754" y="27373"/>
                  </a:lnTo>
                  <a:lnTo>
                    <a:pt x="26535" y="27583"/>
                  </a:lnTo>
                  <a:lnTo>
                    <a:pt x="26315" y="27793"/>
                  </a:lnTo>
                  <a:lnTo>
                    <a:pt x="26085" y="27992"/>
                  </a:lnTo>
                  <a:lnTo>
                    <a:pt x="25846" y="28192"/>
                  </a:lnTo>
                  <a:lnTo>
                    <a:pt x="25606" y="28372"/>
                  </a:lnTo>
                  <a:lnTo>
                    <a:pt x="25356" y="28552"/>
                  </a:lnTo>
                  <a:lnTo>
                    <a:pt x="25107" y="28731"/>
                  </a:lnTo>
                  <a:lnTo>
                    <a:pt x="24847" y="28891"/>
                  </a:lnTo>
                  <a:lnTo>
                    <a:pt x="22630" y="23528"/>
                  </a:lnTo>
                  <a:lnTo>
                    <a:pt x="22610" y="23439"/>
                  </a:lnTo>
                  <a:lnTo>
                    <a:pt x="22600" y="23359"/>
                  </a:lnTo>
                  <a:lnTo>
                    <a:pt x="22600" y="23269"/>
                  </a:lnTo>
                  <a:lnTo>
                    <a:pt x="22600" y="23189"/>
                  </a:lnTo>
                  <a:lnTo>
                    <a:pt x="22610" y="23109"/>
                  </a:lnTo>
                  <a:lnTo>
                    <a:pt x="22630" y="23029"/>
                  </a:lnTo>
                  <a:lnTo>
                    <a:pt x="22660" y="22949"/>
                  </a:lnTo>
                  <a:lnTo>
                    <a:pt x="22690" y="22879"/>
                  </a:lnTo>
                  <a:lnTo>
                    <a:pt x="22730" y="22809"/>
                  </a:lnTo>
                  <a:lnTo>
                    <a:pt x="22770" y="22740"/>
                  </a:lnTo>
                  <a:lnTo>
                    <a:pt x="22820" y="22680"/>
                  </a:lnTo>
                  <a:lnTo>
                    <a:pt x="22870" y="22620"/>
                  </a:lnTo>
                  <a:lnTo>
                    <a:pt x="22930" y="22570"/>
                  </a:lnTo>
                  <a:lnTo>
                    <a:pt x="22999" y="22520"/>
                  </a:lnTo>
                  <a:lnTo>
                    <a:pt x="23069" y="22480"/>
                  </a:lnTo>
                  <a:lnTo>
                    <a:pt x="23139" y="22440"/>
                  </a:lnTo>
                  <a:lnTo>
                    <a:pt x="23269" y="22400"/>
                  </a:lnTo>
                  <a:lnTo>
                    <a:pt x="23399" y="22360"/>
                  </a:lnTo>
                  <a:lnTo>
                    <a:pt x="23529" y="22340"/>
                  </a:lnTo>
                  <a:lnTo>
                    <a:pt x="23649" y="22330"/>
                  </a:lnTo>
                  <a:close/>
                  <a:moveTo>
                    <a:pt x="14002" y="22380"/>
                  </a:moveTo>
                  <a:lnTo>
                    <a:pt x="14092" y="22390"/>
                  </a:lnTo>
                  <a:lnTo>
                    <a:pt x="14181" y="22400"/>
                  </a:lnTo>
                  <a:lnTo>
                    <a:pt x="14261" y="22410"/>
                  </a:lnTo>
                  <a:lnTo>
                    <a:pt x="14341" y="22440"/>
                  </a:lnTo>
                  <a:lnTo>
                    <a:pt x="14421" y="22460"/>
                  </a:lnTo>
                  <a:lnTo>
                    <a:pt x="14501" y="22500"/>
                  </a:lnTo>
                  <a:lnTo>
                    <a:pt x="14571" y="22540"/>
                  </a:lnTo>
                  <a:lnTo>
                    <a:pt x="14641" y="22580"/>
                  </a:lnTo>
                  <a:lnTo>
                    <a:pt x="14711" y="22630"/>
                  </a:lnTo>
                  <a:lnTo>
                    <a:pt x="14761" y="22690"/>
                  </a:lnTo>
                  <a:lnTo>
                    <a:pt x="14821" y="22750"/>
                  </a:lnTo>
                  <a:lnTo>
                    <a:pt x="14861" y="22819"/>
                  </a:lnTo>
                  <a:lnTo>
                    <a:pt x="14901" y="22889"/>
                  </a:lnTo>
                  <a:lnTo>
                    <a:pt x="14940" y="22959"/>
                  </a:lnTo>
                  <a:lnTo>
                    <a:pt x="14960" y="23039"/>
                  </a:lnTo>
                  <a:lnTo>
                    <a:pt x="14980" y="23129"/>
                  </a:lnTo>
                  <a:lnTo>
                    <a:pt x="15000" y="23189"/>
                  </a:lnTo>
                  <a:lnTo>
                    <a:pt x="15010" y="23259"/>
                  </a:lnTo>
                  <a:lnTo>
                    <a:pt x="15010" y="23339"/>
                  </a:lnTo>
                  <a:lnTo>
                    <a:pt x="15010" y="23409"/>
                  </a:lnTo>
                  <a:lnTo>
                    <a:pt x="15000" y="23489"/>
                  </a:lnTo>
                  <a:lnTo>
                    <a:pt x="14980" y="23558"/>
                  </a:lnTo>
                  <a:lnTo>
                    <a:pt x="14960" y="23628"/>
                  </a:lnTo>
                  <a:lnTo>
                    <a:pt x="14920" y="23698"/>
                  </a:lnTo>
                  <a:lnTo>
                    <a:pt x="12753" y="28951"/>
                  </a:lnTo>
                  <a:lnTo>
                    <a:pt x="12384" y="28691"/>
                  </a:lnTo>
                  <a:lnTo>
                    <a:pt x="12024" y="28422"/>
                  </a:lnTo>
                  <a:lnTo>
                    <a:pt x="11675" y="28142"/>
                  </a:lnTo>
                  <a:lnTo>
                    <a:pt x="11335" y="27843"/>
                  </a:lnTo>
                  <a:lnTo>
                    <a:pt x="11006" y="27533"/>
                  </a:lnTo>
                  <a:lnTo>
                    <a:pt x="10696" y="27203"/>
                  </a:lnTo>
                  <a:lnTo>
                    <a:pt x="10387" y="26864"/>
                  </a:lnTo>
                  <a:lnTo>
                    <a:pt x="10107" y="26514"/>
                  </a:lnTo>
                  <a:lnTo>
                    <a:pt x="9827" y="26155"/>
                  </a:lnTo>
                  <a:lnTo>
                    <a:pt x="9568" y="25785"/>
                  </a:lnTo>
                  <a:lnTo>
                    <a:pt x="9328" y="25396"/>
                  </a:lnTo>
                  <a:lnTo>
                    <a:pt x="9098" y="25006"/>
                  </a:lnTo>
                  <a:lnTo>
                    <a:pt x="8889" y="24607"/>
                  </a:lnTo>
                  <a:lnTo>
                    <a:pt x="8689" y="24198"/>
                  </a:lnTo>
                  <a:lnTo>
                    <a:pt x="8519" y="23778"/>
                  </a:lnTo>
                  <a:lnTo>
                    <a:pt x="8359" y="23359"/>
                  </a:lnTo>
                  <a:lnTo>
                    <a:pt x="14002" y="22380"/>
                  </a:lnTo>
                  <a:close/>
                  <a:moveTo>
                    <a:pt x="18815" y="24717"/>
                  </a:moveTo>
                  <a:lnTo>
                    <a:pt x="18895" y="24727"/>
                  </a:lnTo>
                  <a:lnTo>
                    <a:pt x="18975" y="24747"/>
                  </a:lnTo>
                  <a:lnTo>
                    <a:pt x="19045" y="24767"/>
                  </a:lnTo>
                  <a:lnTo>
                    <a:pt x="19125" y="24797"/>
                  </a:lnTo>
                  <a:lnTo>
                    <a:pt x="19205" y="24837"/>
                  </a:lnTo>
                  <a:lnTo>
                    <a:pt x="19324" y="24927"/>
                  </a:lnTo>
                  <a:lnTo>
                    <a:pt x="19424" y="25016"/>
                  </a:lnTo>
                  <a:lnTo>
                    <a:pt x="19654" y="25236"/>
                  </a:lnTo>
                  <a:lnTo>
                    <a:pt x="22400" y="30199"/>
                  </a:lnTo>
                  <a:lnTo>
                    <a:pt x="21881" y="30299"/>
                  </a:lnTo>
                  <a:lnTo>
                    <a:pt x="21601" y="30359"/>
                  </a:lnTo>
                  <a:lnTo>
                    <a:pt x="21312" y="30429"/>
                  </a:lnTo>
                  <a:lnTo>
                    <a:pt x="21012" y="30489"/>
                  </a:lnTo>
                  <a:lnTo>
                    <a:pt x="20713" y="30549"/>
                  </a:lnTo>
                  <a:lnTo>
                    <a:pt x="20413" y="30599"/>
                  </a:lnTo>
                  <a:lnTo>
                    <a:pt x="20103" y="30639"/>
                  </a:lnTo>
                  <a:lnTo>
                    <a:pt x="19804" y="30669"/>
                  </a:lnTo>
                  <a:lnTo>
                    <a:pt x="19494" y="30699"/>
                  </a:lnTo>
                  <a:lnTo>
                    <a:pt x="19175" y="30709"/>
                  </a:lnTo>
                  <a:lnTo>
                    <a:pt x="18855" y="30719"/>
                  </a:lnTo>
                  <a:lnTo>
                    <a:pt x="18406" y="30709"/>
                  </a:lnTo>
                  <a:lnTo>
                    <a:pt x="17946" y="30679"/>
                  </a:lnTo>
                  <a:lnTo>
                    <a:pt x="17497" y="30629"/>
                  </a:lnTo>
                  <a:lnTo>
                    <a:pt x="17038" y="30559"/>
                  </a:lnTo>
                  <a:lnTo>
                    <a:pt x="16588" y="30479"/>
                  </a:lnTo>
                  <a:lnTo>
                    <a:pt x="16139" y="30379"/>
                  </a:lnTo>
                  <a:lnTo>
                    <a:pt x="15699" y="30269"/>
                  </a:lnTo>
                  <a:lnTo>
                    <a:pt x="15260" y="30149"/>
                  </a:lnTo>
                  <a:lnTo>
                    <a:pt x="18056" y="25066"/>
                  </a:lnTo>
                  <a:lnTo>
                    <a:pt x="18116" y="25006"/>
                  </a:lnTo>
                  <a:lnTo>
                    <a:pt x="18176" y="24947"/>
                  </a:lnTo>
                  <a:lnTo>
                    <a:pt x="18236" y="24897"/>
                  </a:lnTo>
                  <a:lnTo>
                    <a:pt x="18306" y="24857"/>
                  </a:lnTo>
                  <a:lnTo>
                    <a:pt x="18366" y="24817"/>
                  </a:lnTo>
                  <a:lnTo>
                    <a:pt x="18436" y="24787"/>
                  </a:lnTo>
                  <a:lnTo>
                    <a:pt x="18516" y="24757"/>
                  </a:lnTo>
                  <a:lnTo>
                    <a:pt x="18585" y="24737"/>
                  </a:lnTo>
                  <a:lnTo>
                    <a:pt x="18665" y="24727"/>
                  </a:lnTo>
                  <a:lnTo>
                    <a:pt x="18735" y="24717"/>
                  </a:lnTo>
                  <a:close/>
                  <a:moveTo>
                    <a:pt x="18905" y="1"/>
                  </a:moveTo>
                  <a:lnTo>
                    <a:pt x="18775" y="11"/>
                  </a:lnTo>
                  <a:lnTo>
                    <a:pt x="18645" y="31"/>
                  </a:lnTo>
                  <a:lnTo>
                    <a:pt x="18526" y="81"/>
                  </a:lnTo>
                  <a:lnTo>
                    <a:pt x="18406" y="140"/>
                  </a:lnTo>
                  <a:lnTo>
                    <a:pt x="18286" y="220"/>
                  </a:lnTo>
                  <a:lnTo>
                    <a:pt x="18166" y="310"/>
                  </a:lnTo>
                  <a:lnTo>
                    <a:pt x="18056" y="410"/>
                  </a:lnTo>
                  <a:lnTo>
                    <a:pt x="17976" y="500"/>
                  </a:lnTo>
                  <a:lnTo>
                    <a:pt x="17906" y="590"/>
                  </a:lnTo>
                  <a:lnTo>
                    <a:pt x="17846" y="690"/>
                  </a:lnTo>
                  <a:lnTo>
                    <a:pt x="17807" y="790"/>
                  </a:lnTo>
                  <a:lnTo>
                    <a:pt x="17767" y="889"/>
                  </a:lnTo>
                  <a:lnTo>
                    <a:pt x="17737" y="999"/>
                  </a:lnTo>
                  <a:lnTo>
                    <a:pt x="17727" y="1099"/>
                  </a:lnTo>
                  <a:lnTo>
                    <a:pt x="17717" y="1209"/>
                  </a:lnTo>
                  <a:lnTo>
                    <a:pt x="17717" y="1489"/>
                  </a:lnTo>
                  <a:lnTo>
                    <a:pt x="17727" y="1668"/>
                  </a:lnTo>
                  <a:lnTo>
                    <a:pt x="17757" y="1838"/>
                  </a:lnTo>
                  <a:lnTo>
                    <a:pt x="17787" y="2008"/>
                  </a:lnTo>
                  <a:lnTo>
                    <a:pt x="17827" y="2178"/>
                  </a:lnTo>
                  <a:lnTo>
                    <a:pt x="17866" y="2268"/>
                  </a:lnTo>
                  <a:lnTo>
                    <a:pt x="17876" y="2347"/>
                  </a:lnTo>
                  <a:lnTo>
                    <a:pt x="17886" y="2437"/>
                  </a:lnTo>
                  <a:lnTo>
                    <a:pt x="17886" y="2517"/>
                  </a:lnTo>
                  <a:lnTo>
                    <a:pt x="17886" y="2577"/>
                  </a:lnTo>
                  <a:lnTo>
                    <a:pt x="17926" y="2817"/>
                  </a:lnTo>
                  <a:lnTo>
                    <a:pt x="17956" y="3046"/>
                  </a:lnTo>
                  <a:lnTo>
                    <a:pt x="17976" y="3286"/>
                  </a:lnTo>
                  <a:lnTo>
                    <a:pt x="17986" y="3526"/>
                  </a:lnTo>
                  <a:lnTo>
                    <a:pt x="17996" y="4015"/>
                  </a:lnTo>
                  <a:lnTo>
                    <a:pt x="18006" y="4514"/>
                  </a:lnTo>
                  <a:lnTo>
                    <a:pt x="17956" y="4644"/>
                  </a:lnTo>
                  <a:lnTo>
                    <a:pt x="17906" y="4764"/>
                  </a:lnTo>
                  <a:lnTo>
                    <a:pt x="17866" y="4824"/>
                  </a:lnTo>
                  <a:lnTo>
                    <a:pt x="17827" y="4884"/>
                  </a:lnTo>
                  <a:lnTo>
                    <a:pt x="17777" y="4934"/>
                  </a:lnTo>
                  <a:lnTo>
                    <a:pt x="17717" y="4974"/>
                  </a:lnTo>
                  <a:lnTo>
                    <a:pt x="17717" y="5094"/>
                  </a:lnTo>
                  <a:lnTo>
                    <a:pt x="17657" y="5543"/>
                  </a:lnTo>
                  <a:lnTo>
                    <a:pt x="17187" y="5603"/>
                  </a:lnTo>
                  <a:lnTo>
                    <a:pt x="16708" y="5663"/>
                  </a:lnTo>
                  <a:lnTo>
                    <a:pt x="15719" y="5833"/>
                  </a:lnTo>
                  <a:lnTo>
                    <a:pt x="15220" y="5953"/>
                  </a:lnTo>
                  <a:lnTo>
                    <a:pt x="14721" y="6082"/>
                  </a:lnTo>
                  <a:lnTo>
                    <a:pt x="14231" y="6242"/>
                  </a:lnTo>
                  <a:lnTo>
                    <a:pt x="13752" y="6412"/>
                  </a:lnTo>
                  <a:lnTo>
                    <a:pt x="13283" y="6612"/>
                  </a:lnTo>
                  <a:lnTo>
                    <a:pt x="12813" y="6821"/>
                  </a:lnTo>
                  <a:lnTo>
                    <a:pt x="12354" y="7051"/>
                  </a:lnTo>
                  <a:lnTo>
                    <a:pt x="11905" y="7291"/>
                  </a:lnTo>
                  <a:lnTo>
                    <a:pt x="11465" y="7560"/>
                  </a:lnTo>
                  <a:lnTo>
                    <a:pt x="11036" y="7830"/>
                  </a:lnTo>
                  <a:lnTo>
                    <a:pt x="10616" y="8130"/>
                  </a:lnTo>
                  <a:lnTo>
                    <a:pt x="10217" y="8439"/>
                  </a:lnTo>
                  <a:lnTo>
                    <a:pt x="9817" y="8769"/>
                  </a:lnTo>
                  <a:lnTo>
                    <a:pt x="9428" y="9108"/>
                  </a:lnTo>
                  <a:lnTo>
                    <a:pt x="9058" y="9458"/>
                  </a:lnTo>
                  <a:lnTo>
                    <a:pt x="8699" y="9827"/>
                  </a:lnTo>
                  <a:lnTo>
                    <a:pt x="8359" y="9598"/>
                  </a:lnTo>
                  <a:lnTo>
                    <a:pt x="8300" y="9598"/>
                  </a:lnTo>
                  <a:lnTo>
                    <a:pt x="8260" y="9608"/>
                  </a:lnTo>
                  <a:lnTo>
                    <a:pt x="8210" y="9627"/>
                  </a:lnTo>
                  <a:lnTo>
                    <a:pt x="8150" y="9647"/>
                  </a:lnTo>
                  <a:lnTo>
                    <a:pt x="8070" y="9657"/>
                  </a:lnTo>
                  <a:lnTo>
                    <a:pt x="7980" y="9647"/>
                  </a:lnTo>
                  <a:lnTo>
                    <a:pt x="7900" y="9618"/>
                  </a:lnTo>
                  <a:lnTo>
                    <a:pt x="7810" y="9588"/>
                  </a:lnTo>
                  <a:lnTo>
                    <a:pt x="7730" y="9538"/>
                  </a:lnTo>
                  <a:lnTo>
                    <a:pt x="7341" y="9228"/>
                  </a:lnTo>
                  <a:lnTo>
                    <a:pt x="6971" y="8908"/>
                  </a:lnTo>
                  <a:lnTo>
                    <a:pt x="6792" y="8739"/>
                  </a:lnTo>
                  <a:lnTo>
                    <a:pt x="6622" y="8569"/>
                  </a:lnTo>
                  <a:lnTo>
                    <a:pt x="6452" y="8399"/>
                  </a:lnTo>
                  <a:lnTo>
                    <a:pt x="6302" y="8229"/>
                  </a:lnTo>
                  <a:lnTo>
                    <a:pt x="6272" y="8189"/>
                  </a:lnTo>
                  <a:lnTo>
                    <a:pt x="6252" y="8150"/>
                  </a:lnTo>
                  <a:lnTo>
                    <a:pt x="6182" y="8090"/>
                  </a:lnTo>
                  <a:lnTo>
                    <a:pt x="6122" y="8040"/>
                  </a:lnTo>
                  <a:lnTo>
                    <a:pt x="6073" y="8000"/>
                  </a:lnTo>
                  <a:lnTo>
                    <a:pt x="5953" y="7870"/>
                  </a:lnTo>
                  <a:lnTo>
                    <a:pt x="5843" y="7740"/>
                  </a:lnTo>
                  <a:lnTo>
                    <a:pt x="5733" y="7610"/>
                  </a:lnTo>
                  <a:lnTo>
                    <a:pt x="5613" y="7490"/>
                  </a:lnTo>
                  <a:lnTo>
                    <a:pt x="5573" y="7450"/>
                  </a:lnTo>
                  <a:lnTo>
                    <a:pt x="5533" y="7430"/>
                  </a:lnTo>
                  <a:lnTo>
                    <a:pt x="5483" y="7411"/>
                  </a:lnTo>
                  <a:lnTo>
                    <a:pt x="5443" y="7371"/>
                  </a:lnTo>
                  <a:lnTo>
                    <a:pt x="5384" y="7311"/>
                  </a:lnTo>
                  <a:lnTo>
                    <a:pt x="5304" y="7251"/>
                  </a:lnTo>
                  <a:lnTo>
                    <a:pt x="5204" y="7201"/>
                  </a:lnTo>
                  <a:lnTo>
                    <a:pt x="5114" y="7151"/>
                  </a:lnTo>
                  <a:lnTo>
                    <a:pt x="5014" y="7111"/>
                  </a:lnTo>
                  <a:lnTo>
                    <a:pt x="4904" y="7071"/>
                  </a:lnTo>
                  <a:lnTo>
                    <a:pt x="4804" y="7051"/>
                  </a:lnTo>
                  <a:lnTo>
                    <a:pt x="4694" y="7031"/>
                  </a:lnTo>
                  <a:lnTo>
                    <a:pt x="4465" y="7031"/>
                  </a:lnTo>
                  <a:lnTo>
                    <a:pt x="4345" y="7051"/>
                  </a:lnTo>
                  <a:lnTo>
                    <a:pt x="4235" y="7081"/>
                  </a:lnTo>
                  <a:lnTo>
                    <a:pt x="4125" y="7121"/>
                  </a:lnTo>
                  <a:lnTo>
                    <a:pt x="4025" y="7181"/>
                  </a:lnTo>
                  <a:lnTo>
                    <a:pt x="3935" y="7251"/>
                  </a:lnTo>
                  <a:lnTo>
                    <a:pt x="3856" y="7331"/>
                  </a:lnTo>
                  <a:lnTo>
                    <a:pt x="3786" y="7430"/>
                  </a:lnTo>
                  <a:lnTo>
                    <a:pt x="3726" y="7530"/>
                  </a:lnTo>
                  <a:lnTo>
                    <a:pt x="3686" y="7630"/>
                  </a:lnTo>
                  <a:lnTo>
                    <a:pt x="3646" y="7730"/>
                  </a:lnTo>
                  <a:lnTo>
                    <a:pt x="3616" y="7840"/>
                  </a:lnTo>
                  <a:lnTo>
                    <a:pt x="3596" y="7950"/>
                  </a:lnTo>
                  <a:lnTo>
                    <a:pt x="3586" y="8060"/>
                  </a:lnTo>
                  <a:lnTo>
                    <a:pt x="3596" y="8159"/>
                  </a:lnTo>
                  <a:lnTo>
                    <a:pt x="3606" y="8269"/>
                  </a:lnTo>
                  <a:lnTo>
                    <a:pt x="3626" y="8379"/>
                  </a:lnTo>
                  <a:lnTo>
                    <a:pt x="3656" y="8479"/>
                  </a:lnTo>
                  <a:lnTo>
                    <a:pt x="3696" y="8579"/>
                  </a:lnTo>
                  <a:lnTo>
                    <a:pt x="3746" y="8679"/>
                  </a:lnTo>
                  <a:lnTo>
                    <a:pt x="3796" y="8779"/>
                  </a:lnTo>
                  <a:lnTo>
                    <a:pt x="3866" y="8869"/>
                  </a:lnTo>
                  <a:lnTo>
                    <a:pt x="3935" y="8948"/>
                  </a:lnTo>
                  <a:lnTo>
                    <a:pt x="4015" y="9028"/>
                  </a:lnTo>
                  <a:lnTo>
                    <a:pt x="4055" y="9038"/>
                  </a:lnTo>
                  <a:lnTo>
                    <a:pt x="4065" y="9058"/>
                  </a:lnTo>
                  <a:lnTo>
                    <a:pt x="4075" y="9088"/>
                  </a:lnTo>
                  <a:lnTo>
                    <a:pt x="4135" y="9138"/>
                  </a:lnTo>
                  <a:lnTo>
                    <a:pt x="4195" y="9178"/>
                  </a:lnTo>
                  <a:lnTo>
                    <a:pt x="4225" y="9198"/>
                  </a:lnTo>
                  <a:lnTo>
                    <a:pt x="4245" y="9198"/>
                  </a:lnTo>
                  <a:lnTo>
                    <a:pt x="4385" y="9288"/>
                  </a:lnTo>
                  <a:lnTo>
                    <a:pt x="4535" y="9368"/>
                  </a:lnTo>
                  <a:lnTo>
                    <a:pt x="4874" y="9538"/>
                  </a:lnTo>
                  <a:lnTo>
                    <a:pt x="5214" y="9707"/>
                  </a:lnTo>
                  <a:lnTo>
                    <a:pt x="5643" y="9967"/>
                  </a:lnTo>
                  <a:lnTo>
                    <a:pt x="5853" y="10107"/>
                  </a:lnTo>
                  <a:lnTo>
                    <a:pt x="6063" y="10237"/>
                  </a:lnTo>
                  <a:lnTo>
                    <a:pt x="6262" y="10386"/>
                  </a:lnTo>
                  <a:lnTo>
                    <a:pt x="6452" y="10526"/>
                  </a:lnTo>
                  <a:lnTo>
                    <a:pt x="6642" y="10686"/>
                  </a:lnTo>
                  <a:lnTo>
                    <a:pt x="6812" y="10856"/>
                  </a:lnTo>
                  <a:lnTo>
                    <a:pt x="6861" y="10906"/>
                  </a:lnTo>
                  <a:lnTo>
                    <a:pt x="6901" y="10956"/>
                  </a:lnTo>
                  <a:lnTo>
                    <a:pt x="6931" y="11026"/>
                  </a:lnTo>
                  <a:lnTo>
                    <a:pt x="6961" y="11085"/>
                  </a:lnTo>
                  <a:lnTo>
                    <a:pt x="6991" y="11155"/>
                  </a:lnTo>
                  <a:lnTo>
                    <a:pt x="7001" y="11235"/>
                  </a:lnTo>
                  <a:lnTo>
                    <a:pt x="7001" y="11305"/>
                  </a:lnTo>
                  <a:lnTo>
                    <a:pt x="6994" y="11327"/>
                  </a:lnTo>
                  <a:lnTo>
                    <a:pt x="6994" y="11327"/>
                  </a:lnTo>
                  <a:lnTo>
                    <a:pt x="7331" y="11655"/>
                  </a:lnTo>
                  <a:lnTo>
                    <a:pt x="7281" y="11735"/>
                  </a:lnTo>
                  <a:lnTo>
                    <a:pt x="7241" y="11795"/>
                  </a:lnTo>
                  <a:lnTo>
                    <a:pt x="7201" y="11864"/>
                  </a:lnTo>
                  <a:lnTo>
                    <a:pt x="7161" y="11934"/>
                  </a:lnTo>
                  <a:lnTo>
                    <a:pt x="6991" y="12204"/>
                  </a:lnTo>
                  <a:lnTo>
                    <a:pt x="6842" y="12474"/>
                  </a:lnTo>
                  <a:lnTo>
                    <a:pt x="6682" y="12733"/>
                  </a:lnTo>
                  <a:lnTo>
                    <a:pt x="6542" y="13013"/>
                  </a:lnTo>
                  <a:lnTo>
                    <a:pt x="6402" y="13282"/>
                  </a:lnTo>
                  <a:lnTo>
                    <a:pt x="6272" y="13562"/>
                  </a:lnTo>
                  <a:lnTo>
                    <a:pt x="6142" y="13842"/>
                  </a:lnTo>
                  <a:lnTo>
                    <a:pt x="6023" y="14121"/>
                  </a:lnTo>
                  <a:lnTo>
                    <a:pt x="5913" y="14411"/>
                  </a:lnTo>
                  <a:lnTo>
                    <a:pt x="5803" y="14691"/>
                  </a:lnTo>
                  <a:lnTo>
                    <a:pt x="5703" y="14980"/>
                  </a:lnTo>
                  <a:lnTo>
                    <a:pt x="5613" y="15270"/>
                  </a:lnTo>
                  <a:lnTo>
                    <a:pt x="5523" y="15559"/>
                  </a:lnTo>
                  <a:lnTo>
                    <a:pt x="5443" y="15859"/>
                  </a:lnTo>
                  <a:lnTo>
                    <a:pt x="5374" y="16149"/>
                  </a:lnTo>
                  <a:lnTo>
                    <a:pt x="5304" y="16448"/>
                  </a:lnTo>
                  <a:lnTo>
                    <a:pt x="5244" y="16748"/>
                  </a:lnTo>
                  <a:lnTo>
                    <a:pt x="5184" y="17047"/>
                  </a:lnTo>
                  <a:lnTo>
                    <a:pt x="5144" y="17347"/>
                  </a:lnTo>
                  <a:lnTo>
                    <a:pt x="5104" y="17647"/>
                  </a:lnTo>
                  <a:lnTo>
                    <a:pt x="5064" y="17946"/>
                  </a:lnTo>
                  <a:lnTo>
                    <a:pt x="5034" y="18246"/>
                  </a:lnTo>
                  <a:lnTo>
                    <a:pt x="5014" y="18555"/>
                  </a:lnTo>
                  <a:lnTo>
                    <a:pt x="5004" y="18855"/>
                  </a:lnTo>
                  <a:lnTo>
                    <a:pt x="5004" y="19164"/>
                  </a:lnTo>
                  <a:lnTo>
                    <a:pt x="5004" y="19464"/>
                  </a:lnTo>
                  <a:lnTo>
                    <a:pt x="5014" y="19774"/>
                  </a:lnTo>
                  <a:lnTo>
                    <a:pt x="5024" y="20073"/>
                  </a:lnTo>
                  <a:lnTo>
                    <a:pt x="5044" y="20383"/>
                  </a:lnTo>
                  <a:lnTo>
                    <a:pt x="5074" y="20692"/>
                  </a:lnTo>
                  <a:lnTo>
                    <a:pt x="5114" y="20992"/>
                  </a:lnTo>
                  <a:lnTo>
                    <a:pt x="5164" y="21302"/>
                  </a:lnTo>
                  <a:lnTo>
                    <a:pt x="4704" y="21411"/>
                  </a:lnTo>
                  <a:lnTo>
                    <a:pt x="4694" y="21451"/>
                  </a:lnTo>
                  <a:lnTo>
                    <a:pt x="4674" y="21461"/>
                  </a:lnTo>
                  <a:lnTo>
                    <a:pt x="4645" y="21471"/>
                  </a:lnTo>
                  <a:lnTo>
                    <a:pt x="4615" y="21531"/>
                  </a:lnTo>
                  <a:lnTo>
                    <a:pt x="4585" y="21591"/>
                  </a:lnTo>
                  <a:lnTo>
                    <a:pt x="4535" y="21641"/>
                  </a:lnTo>
                  <a:lnTo>
                    <a:pt x="4485" y="21691"/>
                  </a:lnTo>
                  <a:lnTo>
                    <a:pt x="4375" y="21781"/>
                  </a:lnTo>
                  <a:lnTo>
                    <a:pt x="4245" y="21871"/>
                  </a:lnTo>
                  <a:lnTo>
                    <a:pt x="3776" y="21991"/>
                  </a:lnTo>
                  <a:lnTo>
                    <a:pt x="3296" y="22080"/>
                  </a:lnTo>
                  <a:lnTo>
                    <a:pt x="2807" y="22160"/>
                  </a:lnTo>
                  <a:lnTo>
                    <a:pt x="2308" y="22210"/>
                  </a:lnTo>
                  <a:lnTo>
                    <a:pt x="2218" y="22210"/>
                  </a:lnTo>
                  <a:lnTo>
                    <a:pt x="2138" y="22220"/>
                  </a:lnTo>
                  <a:lnTo>
                    <a:pt x="2048" y="22240"/>
                  </a:lnTo>
                  <a:lnTo>
                    <a:pt x="1958" y="22270"/>
                  </a:lnTo>
                  <a:lnTo>
                    <a:pt x="1788" y="22280"/>
                  </a:lnTo>
                  <a:lnTo>
                    <a:pt x="1619" y="22300"/>
                  </a:lnTo>
                  <a:lnTo>
                    <a:pt x="1449" y="22320"/>
                  </a:lnTo>
                  <a:lnTo>
                    <a:pt x="1279" y="22330"/>
                  </a:lnTo>
                  <a:lnTo>
                    <a:pt x="1229" y="22340"/>
                  </a:lnTo>
                  <a:lnTo>
                    <a:pt x="1189" y="22360"/>
                  </a:lnTo>
                  <a:lnTo>
                    <a:pt x="1129" y="22370"/>
                  </a:lnTo>
                  <a:lnTo>
                    <a:pt x="1049" y="22380"/>
                  </a:lnTo>
                  <a:lnTo>
                    <a:pt x="1019" y="22380"/>
                  </a:lnTo>
                  <a:lnTo>
                    <a:pt x="990" y="22390"/>
                  </a:lnTo>
                  <a:lnTo>
                    <a:pt x="970" y="22410"/>
                  </a:lnTo>
                  <a:lnTo>
                    <a:pt x="940" y="22440"/>
                  </a:lnTo>
                  <a:lnTo>
                    <a:pt x="820" y="22470"/>
                  </a:lnTo>
                  <a:lnTo>
                    <a:pt x="710" y="22500"/>
                  </a:lnTo>
                  <a:lnTo>
                    <a:pt x="610" y="22550"/>
                  </a:lnTo>
                  <a:lnTo>
                    <a:pt x="510" y="22610"/>
                  </a:lnTo>
                  <a:lnTo>
                    <a:pt x="420" y="22670"/>
                  </a:lnTo>
                  <a:lnTo>
                    <a:pt x="340" y="22740"/>
                  </a:lnTo>
                  <a:lnTo>
                    <a:pt x="270" y="22819"/>
                  </a:lnTo>
                  <a:lnTo>
                    <a:pt x="201" y="22909"/>
                  </a:lnTo>
                  <a:lnTo>
                    <a:pt x="141" y="22999"/>
                  </a:lnTo>
                  <a:lnTo>
                    <a:pt x="91" y="23089"/>
                  </a:lnTo>
                  <a:lnTo>
                    <a:pt x="61" y="23199"/>
                  </a:lnTo>
                  <a:lnTo>
                    <a:pt x="31" y="23299"/>
                  </a:lnTo>
                  <a:lnTo>
                    <a:pt x="11" y="23409"/>
                  </a:lnTo>
                  <a:lnTo>
                    <a:pt x="1" y="23518"/>
                  </a:lnTo>
                  <a:lnTo>
                    <a:pt x="11" y="23638"/>
                  </a:lnTo>
                  <a:lnTo>
                    <a:pt x="21" y="23758"/>
                  </a:lnTo>
                  <a:lnTo>
                    <a:pt x="51" y="23848"/>
                  </a:lnTo>
                  <a:lnTo>
                    <a:pt x="81" y="23938"/>
                  </a:lnTo>
                  <a:lnTo>
                    <a:pt x="131" y="24028"/>
                  </a:lnTo>
                  <a:lnTo>
                    <a:pt x="181" y="24108"/>
                  </a:lnTo>
                  <a:lnTo>
                    <a:pt x="231" y="24178"/>
                  </a:lnTo>
                  <a:lnTo>
                    <a:pt x="300" y="24247"/>
                  </a:lnTo>
                  <a:lnTo>
                    <a:pt x="370" y="24307"/>
                  </a:lnTo>
                  <a:lnTo>
                    <a:pt x="440" y="24367"/>
                  </a:lnTo>
                  <a:lnTo>
                    <a:pt x="520" y="24417"/>
                  </a:lnTo>
                  <a:lnTo>
                    <a:pt x="610" y="24457"/>
                  </a:lnTo>
                  <a:lnTo>
                    <a:pt x="690" y="24497"/>
                  </a:lnTo>
                  <a:lnTo>
                    <a:pt x="780" y="24527"/>
                  </a:lnTo>
                  <a:lnTo>
                    <a:pt x="880" y="24547"/>
                  </a:lnTo>
                  <a:lnTo>
                    <a:pt x="970" y="24557"/>
                  </a:lnTo>
                  <a:lnTo>
                    <a:pt x="1159" y="24557"/>
                  </a:lnTo>
                  <a:lnTo>
                    <a:pt x="1239" y="24547"/>
                  </a:lnTo>
                  <a:lnTo>
                    <a:pt x="1309" y="24547"/>
                  </a:lnTo>
                  <a:lnTo>
                    <a:pt x="1369" y="24527"/>
                  </a:lnTo>
                  <a:lnTo>
                    <a:pt x="1449" y="24497"/>
                  </a:lnTo>
                  <a:lnTo>
                    <a:pt x="1479" y="24497"/>
                  </a:lnTo>
                  <a:lnTo>
                    <a:pt x="1499" y="24487"/>
                  </a:lnTo>
                  <a:lnTo>
                    <a:pt x="1509" y="24467"/>
                  </a:lnTo>
                  <a:lnTo>
                    <a:pt x="1509" y="24437"/>
                  </a:lnTo>
                  <a:lnTo>
                    <a:pt x="1509" y="24427"/>
                  </a:lnTo>
                  <a:lnTo>
                    <a:pt x="1529" y="24417"/>
                  </a:lnTo>
                  <a:lnTo>
                    <a:pt x="1599" y="24417"/>
                  </a:lnTo>
                  <a:lnTo>
                    <a:pt x="1679" y="24427"/>
                  </a:lnTo>
                  <a:lnTo>
                    <a:pt x="1738" y="24437"/>
                  </a:lnTo>
                  <a:lnTo>
                    <a:pt x="1908" y="24387"/>
                  </a:lnTo>
                  <a:lnTo>
                    <a:pt x="2068" y="24327"/>
                  </a:lnTo>
                  <a:lnTo>
                    <a:pt x="2228" y="24257"/>
                  </a:lnTo>
                  <a:lnTo>
                    <a:pt x="2358" y="24208"/>
                  </a:lnTo>
                  <a:lnTo>
                    <a:pt x="2448" y="24168"/>
                  </a:lnTo>
                  <a:lnTo>
                    <a:pt x="2537" y="24128"/>
                  </a:lnTo>
                  <a:lnTo>
                    <a:pt x="2617" y="24108"/>
                  </a:lnTo>
                  <a:lnTo>
                    <a:pt x="2707" y="24098"/>
                  </a:lnTo>
                  <a:lnTo>
                    <a:pt x="2757" y="24098"/>
                  </a:lnTo>
                  <a:lnTo>
                    <a:pt x="3226" y="23938"/>
                  </a:lnTo>
                  <a:lnTo>
                    <a:pt x="3686" y="23798"/>
                  </a:lnTo>
                  <a:lnTo>
                    <a:pt x="3916" y="23738"/>
                  </a:lnTo>
                  <a:lnTo>
                    <a:pt x="4155" y="23678"/>
                  </a:lnTo>
                  <a:lnTo>
                    <a:pt x="4395" y="23628"/>
                  </a:lnTo>
                  <a:lnTo>
                    <a:pt x="4645" y="23578"/>
                  </a:lnTo>
                  <a:lnTo>
                    <a:pt x="4704" y="23578"/>
                  </a:lnTo>
                  <a:lnTo>
                    <a:pt x="4834" y="23588"/>
                  </a:lnTo>
                  <a:lnTo>
                    <a:pt x="4954" y="23628"/>
                  </a:lnTo>
                  <a:lnTo>
                    <a:pt x="5014" y="23648"/>
                  </a:lnTo>
                  <a:lnTo>
                    <a:pt x="5064" y="23678"/>
                  </a:lnTo>
                  <a:lnTo>
                    <a:pt x="5114" y="23718"/>
                  </a:lnTo>
                  <a:lnTo>
                    <a:pt x="5164" y="23758"/>
                  </a:lnTo>
                  <a:lnTo>
                    <a:pt x="5194" y="23758"/>
                  </a:lnTo>
                  <a:lnTo>
                    <a:pt x="5214" y="23778"/>
                  </a:lnTo>
                  <a:lnTo>
                    <a:pt x="5214" y="23808"/>
                  </a:lnTo>
                  <a:lnTo>
                    <a:pt x="5733" y="23758"/>
                  </a:lnTo>
                  <a:lnTo>
                    <a:pt x="5903" y="24247"/>
                  </a:lnTo>
                  <a:lnTo>
                    <a:pt x="6083" y="24727"/>
                  </a:lnTo>
                  <a:lnTo>
                    <a:pt x="6292" y="25196"/>
                  </a:lnTo>
                  <a:lnTo>
                    <a:pt x="6512" y="25666"/>
                  </a:lnTo>
                  <a:lnTo>
                    <a:pt x="6742" y="26125"/>
                  </a:lnTo>
                  <a:lnTo>
                    <a:pt x="7001" y="26564"/>
                  </a:lnTo>
                  <a:lnTo>
                    <a:pt x="7271" y="27004"/>
                  </a:lnTo>
                  <a:lnTo>
                    <a:pt x="7561" y="27433"/>
                  </a:lnTo>
                  <a:lnTo>
                    <a:pt x="7860" y="27853"/>
                  </a:lnTo>
                  <a:lnTo>
                    <a:pt x="8180" y="28262"/>
                  </a:lnTo>
                  <a:lnTo>
                    <a:pt x="8509" y="28651"/>
                  </a:lnTo>
                  <a:lnTo>
                    <a:pt x="8859" y="29031"/>
                  </a:lnTo>
                  <a:lnTo>
                    <a:pt x="9228" y="29400"/>
                  </a:lnTo>
                  <a:lnTo>
                    <a:pt x="9608" y="29760"/>
                  </a:lnTo>
                  <a:lnTo>
                    <a:pt x="9997" y="30099"/>
                  </a:lnTo>
                  <a:lnTo>
                    <a:pt x="10407" y="30429"/>
                  </a:lnTo>
                  <a:lnTo>
                    <a:pt x="10786" y="30719"/>
                  </a:lnTo>
                  <a:lnTo>
                    <a:pt x="11156" y="30988"/>
                  </a:lnTo>
                  <a:lnTo>
                    <a:pt x="11345" y="31118"/>
                  </a:lnTo>
                  <a:lnTo>
                    <a:pt x="11545" y="31238"/>
                  </a:lnTo>
                  <a:lnTo>
                    <a:pt x="11745" y="31348"/>
                  </a:lnTo>
                  <a:lnTo>
                    <a:pt x="11955" y="31458"/>
                  </a:lnTo>
                  <a:lnTo>
                    <a:pt x="11665" y="31857"/>
                  </a:lnTo>
                  <a:lnTo>
                    <a:pt x="11675" y="31897"/>
                  </a:lnTo>
                  <a:lnTo>
                    <a:pt x="11695" y="31907"/>
                  </a:lnTo>
                  <a:lnTo>
                    <a:pt x="11725" y="31917"/>
                  </a:lnTo>
                  <a:lnTo>
                    <a:pt x="11765" y="31987"/>
                  </a:lnTo>
                  <a:lnTo>
                    <a:pt x="11785" y="32057"/>
                  </a:lnTo>
                  <a:lnTo>
                    <a:pt x="11805" y="32127"/>
                  </a:lnTo>
                  <a:lnTo>
                    <a:pt x="11815" y="32197"/>
                  </a:lnTo>
                  <a:lnTo>
                    <a:pt x="11815" y="32277"/>
                  </a:lnTo>
                  <a:lnTo>
                    <a:pt x="11815" y="32346"/>
                  </a:lnTo>
                  <a:lnTo>
                    <a:pt x="11795" y="32416"/>
                  </a:lnTo>
                  <a:lnTo>
                    <a:pt x="11785" y="32486"/>
                  </a:lnTo>
                  <a:lnTo>
                    <a:pt x="11685" y="32696"/>
                  </a:lnTo>
                  <a:lnTo>
                    <a:pt x="11585" y="32916"/>
                  </a:lnTo>
                  <a:lnTo>
                    <a:pt x="11485" y="33125"/>
                  </a:lnTo>
                  <a:lnTo>
                    <a:pt x="11365" y="33335"/>
                  </a:lnTo>
                  <a:lnTo>
                    <a:pt x="11126" y="33745"/>
                  </a:lnTo>
                  <a:lnTo>
                    <a:pt x="10866" y="34144"/>
                  </a:lnTo>
                  <a:lnTo>
                    <a:pt x="10866" y="34204"/>
                  </a:lnTo>
                  <a:lnTo>
                    <a:pt x="10826" y="34274"/>
                  </a:lnTo>
                  <a:lnTo>
                    <a:pt x="10776" y="34344"/>
                  </a:lnTo>
                  <a:lnTo>
                    <a:pt x="10636" y="34483"/>
                  </a:lnTo>
                  <a:lnTo>
                    <a:pt x="10556" y="34593"/>
                  </a:lnTo>
                  <a:lnTo>
                    <a:pt x="10457" y="34723"/>
                  </a:lnTo>
                  <a:lnTo>
                    <a:pt x="10357" y="34883"/>
                  </a:lnTo>
                  <a:lnTo>
                    <a:pt x="10237" y="35053"/>
                  </a:lnTo>
                  <a:lnTo>
                    <a:pt x="10207" y="35103"/>
                  </a:lnTo>
                  <a:lnTo>
                    <a:pt x="10187" y="35143"/>
                  </a:lnTo>
                  <a:lnTo>
                    <a:pt x="10157" y="35183"/>
                  </a:lnTo>
                  <a:lnTo>
                    <a:pt x="10127" y="35222"/>
                  </a:lnTo>
                  <a:lnTo>
                    <a:pt x="10117" y="35252"/>
                  </a:lnTo>
                  <a:lnTo>
                    <a:pt x="10097" y="35272"/>
                  </a:lnTo>
                  <a:lnTo>
                    <a:pt x="10067" y="35282"/>
                  </a:lnTo>
                  <a:lnTo>
                    <a:pt x="10017" y="35392"/>
                  </a:lnTo>
                  <a:lnTo>
                    <a:pt x="9987" y="35502"/>
                  </a:lnTo>
                  <a:lnTo>
                    <a:pt x="9957" y="35612"/>
                  </a:lnTo>
                  <a:lnTo>
                    <a:pt x="9947" y="35722"/>
                  </a:lnTo>
                  <a:lnTo>
                    <a:pt x="9947" y="35842"/>
                  </a:lnTo>
                  <a:lnTo>
                    <a:pt x="9947" y="35951"/>
                  </a:lnTo>
                  <a:lnTo>
                    <a:pt x="9967" y="36051"/>
                  </a:lnTo>
                  <a:lnTo>
                    <a:pt x="9997" y="36161"/>
                  </a:lnTo>
                  <a:lnTo>
                    <a:pt x="10037" y="36261"/>
                  </a:lnTo>
                  <a:lnTo>
                    <a:pt x="10077" y="36361"/>
                  </a:lnTo>
                  <a:lnTo>
                    <a:pt x="10137" y="36461"/>
                  </a:lnTo>
                  <a:lnTo>
                    <a:pt x="10197" y="36541"/>
                  </a:lnTo>
                  <a:lnTo>
                    <a:pt x="10267" y="36631"/>
                  </a:lnTo>
                  <a:lnTo>
                    <a:pt x="10347" y="36700"/>
                  </a:lnTo>
                  <a:lnTo>
                    <a:pt x="10437" y="36770"/>
                  </a:lnTo>
                  <a:lnTo>
                    <a:pt x="10526" y="36820"/>
                  </a:lnTo>
                  <a:lnTo>
                    <a:pt x="10616" y="36870"/>
                  </a:lnTo>
                  <a:lnTo>
                    <a:pt x="10726" y="36900"/>
                  </a:lnTo>
                  <a:lnTo>
                    <a:pt x="10826" y="36930"/>
                  </a:lnTo>
                  <a:lnTo>
                    <a:pt x="10926" y="36940"/>
                  </a:lnTo>
                  <a:lnTo>
                    <a:pt x="11006" y="36940"/>
                  </a:lnTo>
                  <a:lnTo>
                    <a:pt x="11096" y="36930"/>
                  </a:lnTo>
                  <a:lnTo>
                    <a:pt x="11176" y="36910"/>
                  </a:lnTo>
                  <a:lnTo>
                    <a:pt x="11255" y="36890"/>
                  </a:lnTo>
                  <a:lnTo>
                    <a:pt x="11405" y="36830"/>
                  </a:lnTo>
                  <a:lnTo>
                    <a:pt x="11555" y="36750"/>
                  </a:lnTo>
                  <a:lnTo>
                    <a:pt x="11685" y="36651"/>
                  </a:lnTo>
                  <a:lnTo>
                    <a:pt x="11805" y="36531"/>
                  </a:lnTo>
                  <a:lnTo>
                    <a:pt x="11915" y="36401"/>
                  </a:lnTo>
                  <a:lnTo>
                    <a:pt x="12004" y="36251"/>
                  </a:lnTo>
                  <a:lnTo>
                    <a:pt x="12014" y="36221"/>
                  </a:lnTo>
                  <a:lnTo>
                    <a:pt x="12034" y="36201"/>
                  </a:lnTo>
                  <a:lnTo>
                    <a:pt x="12064" y="36201"/>
                  </a:lnTo>
                  <a:lnTo>
                    <a:pt x="12074" y="36151"/>
                  </a:lnTo>
                  <a:lnTo>
                    <a:pt x="12104" y="36111"/>
                  </a:lnTo>
                  <a:lnTo>
                    <a:pt x="12184" y="36021"/>
                  </a:lnTo>
                  <a:lnTo>
                    <a:pt x="12234" y="35862"/>
                  </a:lnTo>
                  <a:lnTo>
                    <a:pt x="12294" y="35712"/>
                  </a:lnTo>
                  <a:lnTo>
                    <a:pt x="12354" y="35562"/>
                  </a:lnTo>
                  <a:lnTo>
                    <a:pt x="12404" y="35402"/>
                  </a:lnTo>
                  <a:lnTo>
                    <a:pt x="12524" y="35053"/>
                  </a:lnTo>
                  <a:lnTo>
                    <a:pt x="12594" y="34823"/>
                  </a:lnTo>
                  <a:lnTo>
                    <a:pt x="12674" y="34593"/>
                  </a:lnTo>
                  <a:lnTo>
                    <a:pt x="12753" y="34374"/>
                  </a:lnTo>
                  <a:lnTo>
                    <a:pt x="12853" y="34154"/>
                  </a:lnTo>
                  <a:lnTo>
                    <a:pt x="13053" y="33715"/>
                  </a:lnTo>
                  <a:lnTo>
                    <a:pt x="13263" y="33285"/>
                  </a:lnTo>
                  <a:lnTo>
                    <a:pt x="13313" y="33225"/>
                  </a:lnTo>
                  <a:lnTo>
                    <a:pt x="13363" y="33165"/>
                  </a:lnTo>
                  <a:lnTo>
                    <a:pt x="13413" y="33115"/>
                  </a:lnTo>
                  <a:lnTo>
                    <a:pt x="13472" y="33075"/>
                  </a:lnTo>
                  <a:lnTo>
                    <a:pt x="13592" y="32996"/>
                  </a:lnTo>
                  <a:lnTo>
                    <a:pt x="13722" y="32946"/>
                  </a:lnTo>
                  <a:lnTo>
                    <a:pt x="13752" y="32946"/>
                  </a:lnTo>
                  <a:lnTo>
                    <a:pt x="13772" y="32936"/>
                  </a:lnTo>
                  <a:lnTo>
                    <a:pt x="13782" y="32916"/>
                  </a:lnTo>
                  <a:lnTo>
                    <a:pt x="13782" y="32886"/>
                  </a:lnTo>
                  <a:lnTo>
                    <a:pt x="14002" y="32426"/>
                  </a:lnTo>
                  <a:lnTo>
                    <a:pt x="14311" y="32546"/>
                  </a:lnTo>
                  <a:lnTo>
                    <a:pt x="14611" y="32646"/>
                  </a:lnTo>
                  <a:lnTo>
                    <a:pt x="14911" y="32746"/>
                  </a:lnTo>
                  <a:lnTo>
                    <a:pt x="15220" y="32836"/>
                  </a:lnTo>
                  <a:lnTo>
                    <a:pt x="15520" y="32916"/>
                  </a:lnTo>
                  <a:lnTo>
                    <a:pt x="15829" y="32996"/>
                  </a:lnTo>
                  <a:lnTo>
                    <a:pt x="16139" y="33065"/>
                  </a:lnTo>
                  <a:lnTo>
                    <a:pt x="16448" y="33125"/>
                  </a:lnTo>
                  <a:lnTo>
                    <a:pt x="16758" y="33175"/>
                  </a:lnTo>
                  <a:lnTo>
                    <a:pt x="17068" y="33215"/>
                  </a:lnTo>
                  <a:lnTo>
                    <a:pt x="17387" y="33255"/>
                  </a:lnTo>
                  <a:lnTo>
                    <a:pt x="17697" y="33285"/>
                  </a:lnTo>
                  <a:lnTo>
                    <a:pt x="18016" y="33315"/>
                  </a:lnTo>
                  <a:lnTo>
                    <a:pt x="18336" y="33325"/>
                  </a:lnTo>
                  <a:lnTo>
                    <a:pt x="18655" y="33335"/>
                  </a:lnTo>
                  <a:lnTo>
                    <a:pt x="18975" y="33345"/>
                  </a:lnTo>
                  <a:lnTo>
                    <a:pt x="19354" y="33335"/>
                  </a:lnTo>
                  <a:lnTo>
                    <a:pt x="19744" y="33325"/>
                  </a:lnTo>
                  <a:lnTo>
                    <a:pt x="20123" y="33295"/>
                  </a:lnTo>
                  <a:lnTo>
                    <a:pt x="20513" y="33255"/>
                  </a:lnTo>
                  <a:lnTo>
                    <a:pt x="20902" y="33195"/>
                  </a:lnTo>
                  <a:lnTo>
                    <a:pt x="21282" y="33125"/>
                  </a:lnTo>
                  <a:lnTo>
                    <a:pt x="21671" y="33045"/>
                  </a:lnTo>
                  <a:lnTo>
                    <a:pt x="22051" y="32946"/>
                  </a:lnTo>
                  <a:lnTo>
                    <a:pt x="22290" y="32896"/>
                  </a:lnTo>
                  <a:lnTo>
                    <a:pt x="22520" y="32836"/>
                  </a:lnTo>
                  <a:lnTo>
                    <a:pt x="22989" y="32706"/>
                  </a:lnTo>
                  <a:lnTo>
                    <a:pt x="23878" y="32426"/>
                  </a:lnTo>
                  <a:lnTo>
                    <a:pt x="24108" y="32826"/>
                  </a:lnTo>
                  <a:lnTo>
                    <a:pt x="24138" y="32826"/>
                  </a:lnTo>
                  <a:lnTo>
                    <a:pt x="24158" y="32836"/>
                  </a:lnTo>
                  <a:lnTo>
                    <a:pt x="24168" y="32856"/>
                  </a:lnTo>
                  <a:lnTo>
                    <a:pt x="24168" y="32886"/>
                  </a:lnTo>
                  <a:lnTo>
                    <a:pt x="24298" y="32936"/>
                  </a:lnTo>
                  <a:lnTo>
                    <a:pt x="24418" y="33016"/>
                  </a:lnTo>
                  <a:lnTo>
                    <a:pt x="24477" y="33055"/>
                  </a:lnTo>
                  <a:lnTo>
                    <a:pt x="24527" y="33115"/>
                  </a:lnTo>
                  <a:lnTo>
                    <a:pt x="24577" y="33165"/>
                  </a:lnTo>
                  <a:lnTo>
                    <a:pt x="24627" y="33225"/>
                  </a:lnTo>
                  <a:lnTo>
                    <a:pt x="24837" y="33655"/>
                  </a:lnTo>
                  <a:lnTo>
                    <a:pt x="25037" y="34094"/>
                  </a:lnTo>
                  <a:lnTo>
                    <a:pt x="25127" y="34314"/>
                  </a:lnTo>
                  <a:lnTo>
                    <a:pt x="25216" y="34533"/>
                  </a:lnTo>
                  <a:lnTo>
                    <a:pt x="25296" y="34763"/>
                  </a:lnTo>
                  <a:lnTo>
                    <a:pt x="25366" y="35003"/>
                  </a:lnTo>
                  <a:lnTo>
                    <a:pt x="25366" y="35053"/>
                  </a:lnTo>
                  <a:lnTo>
                    <a:pt x="25476" y="35402"/>
                  </a:lnTo>
                  <a:lnTo>
                    <a:pt x="25526" y="35572"/>
                  </a:lnTo>
                  <a:lnTo>
                    <a:pt x="25576" y="35732"/>
                  </a:lnTo>
                  <a:lnTo>
                    <a:pt x="25636" y="35892"/>
                  </a:lnTo>
                  <a:lnTo>
                    <a:pt x="25666" y="35961"/>
                  </a:lnTo>
                  <a:lnTo>
                    <a:pt x="25706" y="36021"/>
                  </a:lnTo>
                  <a:lnTo>
                    <a:pt x="25746" y="36071"/>
                  </a:lnTo>
                  <a:lnTo>
                    <a:pt x="25766" y="36111"/>
                  </a:lnTo>
                  <a:lnTo>
                    <a:pt x="25786" y="36151"/>
                  </a:lnTo>
                  <a:lnTo>
                    <a:pt x="25826" y="36201"/>
                  </a:lnTo>
                  <a:lnTo>
                    <a:pt x="25826" y="36221"/>
                  </a:lnTo>
                  <a:lnTo>
                    <a:pt x="25846" y="36241"/>
                  </a:lnTo>
                  <a:lnTo>
                    <a:pt x="25876" y="36251"/>
                  </a:lnTo>
                  <a:lnTo>
                    <a:pt x="25975" y="36401"/>
                  </a:lnTo>
                  <a:lnTo>
                    <a:pt x="26085" y="36531"/>
                  </a:lnTo>
                  <a:lnTo>
                    <a:pt x="26205" y="36651"/>
                  </a:lnTo>
                  <a:lnTo>
                    <a:pt x="26335" y="36750"/>
                  </a:lnTo>
                  <a:lnTo>
                    <a:pt x="26485" y="36830"/>
                  </a:lnTo>
                  <a:lnTo>
                    <a:pt x="26635" y="36890"/>
                  </a:lnTo>
                  <a:lnTo>
                    <a:pt x="26714" y="36910"/>
                  </a:lnTo>
                  <a:lnTo>
                    <a:pt x="26794" y="36930"/>
                  </a:lnTo>
                  <a:lnTo>
                    <a:pt x="26874" y="36940"/>
                  </a:lnTo>
                  <a:lnTo>
                    <a:pt x="26964" y="36940"/>
                  </a:lnTo>
                  <a:lnTo>
                    <a:pt x="27084" y="36930"/>
                  </a:lnTo>
                  <a:lnTo>
                    <a:pt x="27194" y="36900"/>
                  </a:lnTo>
                  <a:lnTo>
                    <a:pt x="27423" y="36820"/>
                  </a:lnTo>
                  <a:lnTo>
                    <a:pt x="27503" y="36780"/>
                  </a:lnTo>
                  <a:lnTo>
                    <a:pt x="27593" y="36720"/>
                  </a:lnTo>
                  <a:lnTo>
                    <a:pt x="27663" y="36651"/>
                  </a:lnTo>
                  <a:lnTo>
                    <a:pt x="27743" y="36571"/>
                  </a:lnTo>
                  <a:lnTo>
                    <a:pt x="27803" y="36491"/>
                  </a:lnTo>
                  <a:lnTo>
                    <a:pt x="27863" y="36401"/>
                  </a:lnTo>
                  <a:lnTo>
                    <a:pt x="27903" y="36301"/>
                  </a:lnTo>
                  <a:lnTo>
                    <a:pt x="27933" y="36201"/>
                  </a:lnTo>
                  <a:lnTo>
                    <a:pt x="27953" y="36091"/>
                  </a:lnTo>
                  <a:lnTo>
                    <a:pt x="27963" y="35981"/>
                  </a:lnTo>
                  <a:lnTo>
                    <a:pt x="27973" y="35872"/>
                  </a:lnTo>
                  <a:lnTo>
                    <a:pt x="27973" y="35772"/>
                  </a:lnTo>
                  <a:lnTo>
                    <a:pt x="27963" y="35662"/>
                  </a:lnTo>
                  <a:lnTo>
                    <a:pt x="27943" y="35552"/>
                  </a:lnTo>
                  <a:lnTo>
                    <a:pt x="27913" y="35452"/>
                  </a:lnTo>
                  <a:lnTo>
                    <a:pt x="27873" y="35342"/>
                  </a:lnTo>
                  <a:lnTo>
                    <a:pt x="27873" y="35312"/>
                  </a:lnTo>
                  <a:lnTo>
                    <a:pt x="27853" y="35292"/>
                  </a:lnTo>
                  <a:lnTo>
                    <a:pt x="27823" y="35282"/>
                  </a:lnTo>
                  <a:lnTo>
                    <a:pt x="27813" y="35242"/>
                  </a:lnTo>
                  <a:lnTo>
                    <a:pt x="27783" y="35203"/>
                  </a:lnTo>
                  <a:lnTo>
                    <a:pt x="27703" y="35113"/>
                  </a:lnTo>
                  <a:lnTo>
                    <a:pt x="27623" y="34953"/>
                  </a:lnTo>
                  <a:lnTo>
                    <a:pt x="27523" y="34803"/>
                  </a:lnTo>
                  <a:lnTo>
                    <a:pt x="27423" y="34673"/>
                  </a:lnTo>
                  <a:lnTo>
                    <a:pt x="27304" y="34543"/>
                  </a:lnTo>
                  <a:lnTo>
                    <a:pt x="27264" y="34464"/>
                  </a:lnTo>
                  <a:lnTo>
                    <a:pt x="27214" y="34404"/>
                  </a:lnTo>
                  <a:lnTo>
                    <a:pt x="27074" y="34254"/>
                  </a:lnTo>
                  <a:lnTo>
                    <a:pt x="27074" y="34144"/>
                  </a:lnTo>
                  <a:lnTo>
                    <a:pt x="26934" y="33944"/>
                  </a:lnTo>
                  <a:lnTo>
                    <a:pt x="26794" y="33745"/>
                  </a:lnTo>
                  <a:lnTo>
                    <a:pt x="26674" y="33545"/>
                  </a:lnTo>
                  <a:lnTo>
                    <a:pt x="26555" y="33335"/>
                  </a:lnTo>
                  <a:lnTo>
                    <a:pt x="26445" y="33125"/>
                  </a:lnTo>
                  <a:lnTo>
                    <a:pt x="26345" y="32916"/>
                  </a:lnTo>
                  <a:lnTo>
                    <a:pt x="26255" y="32696"/>
                  </a:lnTo>
                  <a:lnTo>
                    <a:pt x="26165" y="32486"/>
                  </a:lnTo>
                  <a:lnTo>
                    <a:pt x="26145" y="32416"/>
                  </a:lnTo>
                  <a:lnTo>
                    <a:pt x="26135" y="32346"/>
                  </a:lnTo>
                  <a:lnTo>
                    <a:pt x="26125" y="32277"/>
                  </a:lnTo>
                  <a:lnTo>
                    <a:pt x="26125" y="32197"/>
                  </a:lnTo>
                  <a:lnTo>
                    <a:pt x="26135" y="32127"/>
                  </a:lnTo>
                  <a:lnTo>
                    <a:pt x="26155" y="32057"/>
                  </a:lnTo>
                  <a:lnTo>
                    <a:pt x="26185" y="31987"/>
                  </a:lnTo>
                  <a:lnTo>
                    <a:pt x="26225" y="31917"/>
                  </a:lnTo>
                  <a:lnTo>
                    <a:pt x="26235" y="31887"/>
                  </a:lnTo>
                  <a:lnTo>
                    <a:pt x="26245" y="31867"/>
                  </a:lnTo>
                  <a:lnTo>
                    <a:pt x="26275" y="31857"/>
                  </a:lnTo>
                  <a:lnTo>
                    <a:pt x="26105" y="31398"/>
                  </a:lnTo>
                  <a:lnTo>
                    <a:pt x="26375" y="31238"/>
                  </a:lnTo>
                  <a:lnTo>
                    <a:pt x="26644" y="31058"/>
                  </a:lnTo>
                  <a:lnTo>
                    <a:pt x="26904" y="30878"/>
                  </a:lnTo>
                  <a:lnTo>
                    <a:pt x="27164" y="30699"/>
                  </a:lnTo>
                  <a:lnTo>
                    <a:pt x="27423" y="30499"/>
                  </a:lnTo>
                  <a:lnTo>
                    <a:pt x="27673" y="30309"/>
                  </a:lnTo>
                  <a:lnTo>
                    <a:pt x="27913" y="30109"/>
                  </a:lnTo>
                  <a:lnTo>
                    <a:pt x="28152" y="29900"/>
                  </a:lnTo>
                  <a:lnTo>
                    <a:pt x="28392" y="29690"/>
                  </a:lnTo>
                  <a:lnTo>
                    <a:pt x="28622" y="29470"/>
                  </a:lnTo>
                  <a:lnTo>
                    <a:pt x="28841" y="29251"/>
                  </a:lnTo>
                  <a:lnTo>
                    <a:pt x="29071" y="29031"/>
                  </a:lnTo>
                  <a:lnTo>
                    <a:pt x="29281" y="28791"/>
                  </a:lnTo>
                  <a:lnTo>
                    <a:pt x="29491" y="28562"/>
                  </a:lnTo>
                  <a:lnTo>
                    <a:pt x="29700" y="28322"/>
                  </a:lnTo>
                  <a:lnTo>
                    <a:pt x="29900" y="28082"/>
                  </a:lnTo>
                  <a:lnTo>
                    <a:pt x="30090" y="27833"/>
                  </a:lnTo>
                  <a:lnTo>
                    <a:pt x="30280" y="27573"/>
                  </a:lnTo>
                  <a:lnTo>
                    <a:pt x="30459" y="27323"/>
                  </a:lnTo>
                  <a:lnTo>
                    <a:pt x="30639" y="27064"/>
                  </a:lnTo>
                  <a:lnTo>
                    <a:pt x="30809" y="26794"/>
                  </a:lnTo>
                  <a:lnTo>
                    <a:pt x="30969" y="26524"/>
                  </a:lnTo>
                  <a:lnTo>
                    <a:pt x="31128" y="26255"/>
                  </a:lnTo>
                  <a:lnTo>
                    <a:pt x="31288" y="25975"/>
                  </a:lnTo>
                  <a:lnTo>
                    <a:pt x="31428" y="25696"/>
                  </a:lnTo>
                  <a:lnTo>
                    <a:pt x="31568" y="25416"/>
                  </a:lnTo>
                  <a:lnTo>
                    <a:pt x="31708" y="25126"/>
                  </a:lnTo>
                  <a:lnTo>
                    <a:pt x="31827" y="24837"/>
                  </a:lnTo>
                  <a:lnTo>
                    <a:pt x="31947" y="24537"/>
                  </a:lnTo>
                  <a:lnTo>
                    <a:pt x="32067" y="24247"/>
                  </a:lnTo>
                  <a:lnTo>
                    <a:pt x="32177" y="23948"/>
                  </a:lnTo>
                  <a:lnTo>
                    <a:pt x="32277" y="23638"/>
                  </a:lnTo>
                  <a:lnTo>
                    <a:pt x="32726" y="23698"/>
                  </a:lnTo>
                  <a:lnTo>
                    <a:pt x="32766" y="23688"/>
                  </a:lnTo>
                  <a:lnTo>
                    <a:pt x="32776" y="23668"/>
                  </a:lnTo>
                  <a:lnTo>
                    <a:pt x="32786" y="23638"/>
                  </a:lnTo>
                  <a:lnTo>
                    <a:pt x="32826" y="23598"/>
                  </a:lnTo>
                  <a:lnTo>
                    <a:pt x="32886" y="23568"/>
                  </a:lnTo>
                  <a:lnTo>
                    <a:pt x="32936" y="23538"/>
                  </a:lnTo>
                  <a:lnTo>
                    <a:pt x="32996" y="23509"/>
                  </a:lnTo>
                  <a:lnTo>
                    <a:pt x="33116" y="23479"/>
                  </a:lnTo>
                  <a:lnTo>
                    <a:pt x="33245" y="23469"/>
                  </a:lnTo>
                  <a:lnTo>
                    <a:pt x="33295" y="23469"/>
                  </a:lnTo>
                  <a:lnTo>
                    <a:pt x="33765" y="23568"/>
                  </a:lnTo>
                  <a:lnTo>
                    <a:pt x="34234" y="23678"/>
                  </a:lnTo>
                  <a:lnTo>
                    <a:pt x="34464" y="23748"/>
                  </a:lnTo>
                  <a:lnTo>
                    <a:pt x="34684" y="23818"/>
                  </a:lnTo>
                  <a:lnTo>
                    <a:pt x="34913" y="23898"/>
                  </a:lnTo>
                  <a:lnTo>
                    <a:pt x="35123" y="23978"/>
                  </a:lnTo>
                  <a:lnTo>
                    <a:pt x="35183" y="23978"/>
                  </a:lnTo>
                  <a:lnTo>
                    <a:pt x="35273" y="24028"/>
                  </a:lnTo>
                  <a:lnTo>
                    <a:pt x="35353" y="24058"/>
                  </a:lnTo>
                  <a:lnTo>
                    <a:pt x="35442" y="24088"/>
                  </a:lnTo>
                  <a:lnTo>
                    <a:pt x="35522" y="24098"/>
                  </a:lnTo>
                  <a:lnTo>
                    <a:pt x="35842" y="24257"/>
                  </a:lnTo>
                  <a:lnTo>
                    <a:pt x="35992" y="24327"/>
                  </a:lnTo>
                  <a:lnTo>
                    <a:pt x="36072" y="24357"/>
                  </a:lnTo>
                  <a:lnTo>
                    <a:pt x="36152" y="24377"/>
                  </a:lnTo>
                  <a:lnTo>
                    <a:pt x="36201" y="24387"/>
                  </a:lnTo>
                  <a:lnTo>
                    <a:pt x="36241" y="24407"/>
                  </a:lnTo>
                  <a:lnTo>
                    <a:pt x="36301" y="24427"/>
                  </a:lnTo>
                  <a:lnTo>
                    <a:pt x="36381" y="24437"/>
                  </a:lnTo>
                  <a:lnTo>
                    <a:pt x="36411" y="24437"/>
                  </a:lnTo>
                  <a:lnTo>
                    <a:pt x="36441" y="24447"/>
                  </a:lnTo>
                  <a:lnTo>
                    <a:pt x="36461" y="24467"/>
                  </a:lnTo>
                  <a:lnTo>
                    <a:pt x="36491" y="24497"/>
                  </a:lnTo>
                  <a:lnTo>
                    <a:pt x="36571" y="24527"/>
                  </a:lnTo>
                  <a:lnTo>
                    <a:pt x="36641" y="24547"/>
                  </a:lnTo>
                  <a:lnTo>
                    <a:pt x="36701" y="24547"/>
                  </a:lnTo>
                  <a:lnTo>
                    <a:pt x="36781" y="24557"/>
                  </a:lnTo>
                  <a:lnTo>
                    <a:pt x="36881" y="24547"/>
                  </a:lnTo>
                  <a:lnTo>
                    <a:pt x="36970" y="24537"/>
                  </a:lnTo>
                  <a:lnTo>
                    <a:pt x="37060" y="24517"/>
                  </a:lnTo>
                  <a:lnTo>
                    <a:pt x="37150" y="24497"/>
                  </a:lnTo>
                  <a:lnTo>
                    <a:pt x="37240" y="24457"/>
                  </a:lnTo>
                  <a:lnTo>
                    <a:pt x="37320" y="24417"/>
                  </a:lnTo>
                  <a:lnTo>
                    <a:pt x="37400" y="24377"/>
                  </a:lnTo>
                  <a:lnTo>
                    <a:pt x="37480" y="24327"/>
                  </a:lnTo>
                  <a:lnTo>
                    <a:pt x="37550" y="24267"/>
                  </a:lnTo>
                  <a:lnTo>
                    <a:pt x="37620" y="24208"/>
                  </a:lnTo>
                  <a:lnTo>
                    <a:pt x="37689" y="24138"/>
                  </a:lnTo>
                  <a:lnTo>
                    <a:pt x="37749" y="24068"/>
                  </a:lnTo>
                  <a:lnTo>
                    <a:pt x="37799" y="23998"/>
                  </a:lnTo>
                  <a:lnTo>
                    <a:pt x="37849" y="23918"/>
                  </a:lnTo>
                  <a:lnTo>
                    <a:pt x="37889" y="23838"/>
                  </a:lnTo>
                  <a:lnTo>
                    <a:pt x="37919" y="23758"/>
                  </a:lnTo>
                  <a:lnTo>
                    <a:pt x="37909" y="23638"/>
                  </a:lnTo>
                  <a:lnTo>
                    <a:pt x="37879" y="23528"/>
                  </a:lnTo>
                  <a:lnTo>
                    <a:pt x="37849" y="23419"/>
                  </a:lnTo>
                  <a:lnTo>
                    <a:pt x="37809" y="23319"/>
                  </a:lnTo>
                  <a:lnTo>
                    <a:pt x="37759" y="23219"/>
                  </a:lnTo>
                  <a:lnTo>
                    <a:pt x="37709" y="23129"/>
                  </a:lnTo>
                  <a:lnTo>
                    <a:pt x="37649" y="23039"/>
                  </a:lnTo>
                  <a:lnTo>
                    <a:pt x="37580" y="22959"/>
                  </a:lnTo>
                  <a:lnTo>
                    <a:pt x="37510" y="22889"/>
                  </a:lnTo>
                  <a:lnTo>
                    <a:pt x="37430" y="22819"/>
                  </a:lnTo>
                  <a:lnTo>
                    <a:pt x="37350" y="22760"/>
                  </a:lnTo>
                  <a:lnTo>
                    <a:pt x="37260" y="22700"/>
                  </a:lnTo>
                  <a:lnTo>
                    <a:pt x="37180" y="22650"/>
                  </a:lnTo>
                  <a:lnTo>
                    <a:pt x="37080" y="22610"/>
                  </a:lnTo>
                  <a:lnTo>
                    <a:pt x="36990" y="22580"/>
                  </a:lnTo>
                  <a:lnTo>
                    <a:pt x="36891" y="22560"/>
                  </a:lnTo>
                  <a:lnTo>
                    <a:pt x="36851" y="22550"/>
                  </a:lnTo>
                  <a:lnTo>
                    <a:pt x="36821" y="22550"/>
                  </a:lnTo>
                  <a:lnTo>
                    <a:pt x="36791" y="22530"/>
                  </a:lnTo>
                  <a:lnTo>
                    <a:pt x="36781" y="22520"/>
                  </a:lnTo>
                  <a:lnTo>
                    <a:pt x="36781" y="22500"/>
                  </a:lnTo>
                  <a:lnTo>
                    <a:pt x="36781" y="22480"/>
                  </a:lnTo>
                  <a:lnTo>
                    <a:pt x="36761" y="22470"/>
                  </a:lnTo>
                  <a:lnTo>
                    <a:pt x="36711" y="22450"/>
                  </a:lnTo>
                  <a:lnTo>
                    <a:pt x="36641" y="22440"/>
                  </a:lnTo>
                  <a:lnTo>
                    <a:pt x="36551" y="22440"/>
                  </a:lnTo>
                  <a:lnTo>
                    <a:pt x="36381" y="22410"/>
                  </a:lnTo>
                  <a:lnTo>
                    <a:pt x="36211" y="22390"/>
                  </a:lnTo>
                  <a:lnTo>
                    <a:pt x="36042" y="22380"/>
                  </a:lnTo>
                  <a:lnTo>
                    <a:pt x="35692" y="22380"/>
                  </a:lnTo>
                  <a:lnTo>
                    <a:pt x="35612" y="22360"/>
                  </a:lnTo>
                  <a:lnTo>
                    <a:pt x="35522" y="22330"/>
                  </a:lnTo>
                  <a:lnTo>
                    <a:pt x="35472" y="22330"/>
                  </a:lnTo>
                  <a:lnTo>
                    <a:pt x="34993" y="22270"/>
                  </a:lnTo>
                  <a:lnTo>
                    <a:pt x="34494" y="22200"/>
                  </a:lnTo>
                  <a:lnTo>
                    <a:pt x="34004" y="22100"/>
                  </a:lnTo>
                  <a:lnTo>
                    <a:pt x="33765" y="22050"/>
                  </a:lnTo>
                  <a:lnTo>
                    <a:pt x="33525" y="21981"/>
                  </a:lnTo>
                  <a:lnTo>
                    <a:pt x="33465" y="21961"/>
                  </a:lnTo>
                  <a:lnTo>
                    <a:pt x="33405" y="21921"/>
                  </a:lnTo>
                  <a:lnTo>
                    <a:pt x="33345" y="21881"/>
                  </a:lnTo>
                  <a:lnTo>
                    <a:pt x="33285" y="21831"/>
                  </a:lnTo>
                  <a:lnTo>
                    <a:pt x="33235" y="21771"/>
                  </a:lnTo>
                  <a:lnTo>
                    <a:pt x="33186" y="21711"/>
                  </a:lnTo>
                  <a:lnTo>
                    <a:pt x="33156" y="21651"/>
                  </a:lnTo>
                  <a:lnTo>
                    <a:pt x="33126" y="21581"/>
                  </a:lnTo>
                  <a:lnTo>
                    <a:pt x="32676" y="21471"/>
                  </a:lnTo>
                  <a:lnTo>
                    <a:pt x="32706" y="21162"/>
                  </a:lnTo>
                  <a:lnTo>
                    <a:pt x="32746" y="20852"/>
                  </a:lnTo>
                  <a:lnTo>
                    <a:pt x="32766" y="20533"/>
                  </a:lnTo>
                  <a:lnTo>
                    <a:pt x="32776" y="20223"/>
                  </a:lnTo>
                  <a:lnTo>
                    <a:pt x="32786" y="19903"/>
                  </a:lnTo>
                  <a:lnTo>
                    <a:pt x="32786" y="19594"/>
                  </a:lnTo>
                  <a:lnTo>
                    <a:pt x="32786" y="19274"/>
                  </a:lnTo>
                  <a:lnTo>
                    <a:pt x="32776" y="18955"/>
                  </a:lnTo>
                  <a:lnTo>
                    <a:pt x="32756" y="18645"/>
                  </a:lnTo>
                  <a:lnTo>
                    <a:pt x="32726" y="18326"/>
                  </a:lnTo>
                  <a:lnTo>
                    <a:pt x="32696" y="18016"/>
                  </a:lnTo>
                  <a:lnTo>
                    <a:pt x="32656" y="17696"/>
                  </a:lnTo>
                  <a:lnTo>
                    <a:pt x="32556" y="17067"/>
                  </a:lnTo>
                  <a:lnTo>
                    <a:pt x="32447" y="16448"/>
                  </a:lnTo>
                  <a:lnTo>
                    <a:pt x="32367" y="16139"/>
                  </a:lnTo>
                  <a:lnTo>
                    <a:pt x="32277" y="15829"/>
                  </a:lnTo>
                  <a:lnTo>
                    <a:pt x="32187" y="15519"/>
                  </a:lnTo>
                  <a:lnTo>
                    <a:pt x="32087" y="15220"/>
                  </a:lnTo>
                  <a:lnTo>
                    <a:pt x="31987" y="14920"/>
                  </a:lnTo>
                  <a:lnTo>
                    <a:pt x="31877" y="14611"/>
                  </a:lnTo>
                  <a:lnTo>
                    <a:pt x="31758" y="14321"/>
                  </a:lnTo>
                  <a:lnTo>
                    <a:pt x="31638" y="14021"/>
                  </a:lnTo>
                  <a:lnTo>
                    <a:pt x="31508" y="13732"/>
                  </a:lnTo>
                  <a:lnTo>
                    <a:pt x="31378" y="13442"/>
                  </a:lnTo>
                  <a:lnTo>
                    <a:pt x="31228" y="13153"/>
                  </a:lnTo>
                  <a:lnTo>
                    <a:pt x="31088" y="12863"/>
                  </a:lnTo>
                  <a:lnTo>
                    <a:pt x="30939" y="12583"/>
                  </a:lnTo>
                  <a:lnTo>
                    <a:pt x="30779" y="12314"/>
                  </a:lnTo>
                  <a:lnTo>
                    <a:pt x="30609" y="12034"/>
                  </a:lnTo>
                  <a:lnTo>
                    <a:pt x="30449" y="11765"/>
                  </a:lnTo>
                  <a:lnTo>
                    <a:pt x="30789" y="11425"/>
                  </a:lnTo>
                  <a:lnTo>
                    <a:pt x="30789" y="11365"/>
                  </a:lnTo>
                  <a:lnTo>
                    <a:pt x="30799" y="11235"/>
                  </a:lnTo>
                  <a:lnTo>
                    <a:pt x="30829" y="11085"/>
                  </a:lnTo>
                  <a:lnTo>
                    <a:pt x="30859" y="11026"/>
                  </a:lnTo>
                  <a:lnTo>
                    <a:pt x="30889" y="10956"/>
                  </a:lnTo>
                  <a:lnTo>
                    <a:pt x="30919" y="10906"/>
                  </a:lnTo>
                  <a:lnTo>
                    <a:pt x="30959" y="10856"/>
                  </a:lnTo>
                  <a:lnTo>
                    <a:pt x="31148" y="10686"/>
                  </a:lnTo>
                  <a:lnTo>
                    <a:pt x="31348" y="10526"/>
                  </a:lnTo>
                  <a:lnTo>
                    <a:pt x="31538" y="10386"/>
                  </a:lnTo>
                  <a:lnTo>
                    <a:pt x="31738" y="10237"/>
                  </a:lnTo>
                  <a:lnTo>
                    <a:pt x="32137" y="9967"/>
                  </a:lnTo>
                  <a:lnTo>
                    <a:pt x="32556" y="9707"/>
                  </a:lnTo>
                  <a:lnTo>
                    <a:pt x="32896" y="9538"/>
                  </a:lnTo>
                  <a:lnTo>
                    <a:pt x="33066" y="9458"/>
                  </a:lnTo>
                  <a:lnTo>
                    <a:pt x="33216" y="9368"/>
                  </a:lnTo>
                  <a:lnTo>
                    <a:pt x="33365" y="9288"/>
                  </a:lnTo>
                  <a:lnTo>
                    <a:pt x="33525" y="9198"/>
                  </a:lnTo>
                  <a:lnTo>
                    <a:pt x="33575" y="9168"/>
                  </a:lnTo>
                  <a:lnTo>
                    <a:pt x="33615" y="9138"/>
                  </a:lnTo>
                  <a:lnTo>
                    <a:pt x="33655" y="9118"/>
                  </a:lnTo>
                  <a:lnTo>
                    <a:pt x="33695" y="9088"/>
                  </a:lnTo>
                  <a:lnTo>
                    <a:pt x="33725" y="9048"/>
                  </a:lnTo>
                  <a:lnTo>
                    <a:pt x="33725" y="9028"/>
                  </a:lnTo>
                  <a:lnTo>
                    <a:pt x="33705" y="9008"/>
                  </a:lnTo>
                  <a:lnTo>
                    <a:pt x="33695" y="8968"/>
                  </a:lnTo>
                  <a:lnTo>
                    <a:pt x="33795" y="8889"/>
                  </a:lnTo>
                  <a:lnTo>
                    <a:pt x="33875" y="8809"/>
                  </a:lnTo>
                  <a:lnTo>
                    <a:pt x="33945" y="8719"/>
                  </a:lnTo>
                  <a:lnTo>
                    <a:pt x="34004" y="8629"/>
                  </a:lnTo>
                  <a:lnTo>
                    <a:pt x="34064" y="8529"/>
                  </a:lnTo>
                  <a:lnTo>
                    <a:pt x="34104" y="8429"/>
                  </a:lnTo>
                  <a:lnTo>
                    <a:pt x="34134" y="8319"/>
                  </a:lnTo>
                  <a:lnTo>
                    <a:pt x="34154" y="8209"/>
                  </a:lnTo>
                  <a:lnTo>
                    <a:pt x="34164" y="8110"/>
                  </a:lnTo>
                  <a:lnTo>
                    <a:pt x="34164" y="8000"/>
                  </a:lnTo>
                  <a:lnTo>
                    <a:pt x="34154" y="7890"/>
                  </a:lnTo>
                  <a:lnTo>
                    <a:pt x="34134" y="7780"/>
                  </a:lnTo>
                  <a:lnTo>
                    <a:pt x="34094" y="7680"/>
                  </a:lnTo>
                  <a:lnTo>
                    <a:pt x="34054" y="7570"/>
                  </a:lnTo>
                  <a:lnTo>
                    <a:pt x="33994" y="7470"/>
                  </a:lnTo>
                  <a:lnTo>
                    <a:pt x="33925" y="7371"/>
                  </a:lnTo>
                  <a:lnTo>
                    <a:pt x="33855" y="7291"/>
                  </a:lnTo>
                  <a:lnTo>
                    <a:pt x="33775" y="7211"/>
                  </a:lnTo>
                  <a:lnTo>
                    <a:pt x="33675" y="7141"/>
                  </a:lnTo>
                  <a:lnTo>
                    <a:pt x="33575" y="7091"/>
                  </a:lnTo>
                  <a:lnTo>
                    <a:pt x="33465" y="7041"/>
                  </a:lnTo>
                  <a:lnTo>
                    <a:pt x="33345" y="7001"/>
                  </a:lnTo>
                  <a:lnTo>
                    <a:pt x="33235" y="6981"/>
                  </a:lnTo>
                  <a:lnTo>
                    <a:pt x="33126" y="6971"/>
                  </a:lnTo>
                  <a:lnTo>
                    <a:pt x="33026" y="6981"/>
                  </a:lnTo>
                  <a:lnTo>
                    <a:pt x="32916" y="6991"/>
                  </a:lnTo>
                  <a:lnTo>
                    <a:pt x="32806" y="7021"/>
                  </a:lnTo>
                  <a:lnTo>
                    <a:pt x="32706" y="7051"/>
                  </a:lnTo>
                  <a:lnTo>
                    <a:pt x="32606" y="7091"/>
                  </a:lnTo>
                  <a:lnTo>
                    <a:pt x="32506" y="7141"/>
                  </a:lnTo>
                  <a:lnTo>
                    <a:pt x="32417" y="7201"/>
                  </a:lnTo>
                  <a:lnTo>
                    <a:pt x="32327" y="7261"/>
                  </a:lnTo>
                  <a:lnTo>
                    <a:pt x="32277" y="7311"/>
                  </a:lnTo>
                  <a:lnTo>
                    <a:pt x="32187" y="7391"/>
                  </a:lnTo>
                  <a:lnTo>
                    <a:pt x="32147" y="7421"/>
                  </a:lnTo>
                  <a:lnTo>
                    <a:pt x="32097" y="7430"/>
                  </a:lnTo>
                  <a:lnTo>
                    <a:pt x="31847" y="7690"/>
                  </a:lnTo>
                  <a:lnTo>
                    <a:pt x="31738" y="7810"/>
                  </a:lnTo>
                  <a:lnTo>
                    <a:pt x="31648" y="7940"/>
                  </a:lnTo>
                  <a:lnTo>
                    <a:pt x="31618" y="7980"/>
                  </a:lnTo>
                  <a:lnTo>
                    <a:pt x="31588" y="8020"/>
                  </a:lnTo>
                  <a:lnTo>
                    <a:pt x="31528" y="8080"/>
                  </a:lnTo>
                  <a:lnTo>
                    <a:pt x="31468" y="8130"/>
                  </a:lnTo>
                  <a:lnTo>
                    <a:pt x="31418" y="8169"/>
                  </a:lnTo>
                  <a:lnTo>
                    <a:pt x="31258" y="8339"/>
                  </a:lnTo>
                  <a:lnTo>
                    <a:pt x="31098" y="8509"/>
                  </a:lnTo>
                  <a:lnTo>
                    <a:pt x="30929" y="8679"/>
                  </a:lnTo>
                  <a:lnTo>
                    <a:pt x="30749" y="8839"/>
                  </a:lnTo>
                  <a:lnTo>
                    <a:pt x="30559" y="8998"/>
                  </a:lnTo>
                  <a:lnTo>
                    <a:pt x="30369" y="9148"/>
                  </a:lnTo>
                  <a:lnTo>
                    <a:pt x="30180" y="9298"/>
                  </a:lnTo>
                  <a:lnTo>
                    <a:pt x="29990" y="9428"/>
                  </a:lnTo>
                  <a:lnTo>
                    <a:pt x="29900" y="9468"/>
                  </a:lnTo>
                  <a:lnTo>
                    <a:pt x="29820" y="9508"/>
                  </a:lnTo>
                  <a:lnTo>
                    <a:pt x="29730" y="9528"/>
                  </a:lnTo>
                  <a:lnTo>
                    <a:pt x="29650" y="9538"/>
                  </a:lnTo>
                  <a:lnTo>
                    <a:pt x="29531" y="9538"/>
                  </a:lnTo>
                  <a:lnTo>
                    <a:pt x="29471" y="9518"/>
                  </a:lnTo>
                  <a:lnTo>
                    <a:pt x="29441" y="9508"/>
                  </a:lnTo>
                  <a:lnTo>
                    <a:pt x="29421" y="9488"/>
                  </a:lnTo>
                  <a:lnTo>
                    <a:pt x="29361" y="9488"/>
                  </a:lnTo>
                  <a:lnTo>
                    <a:pt x="28901" y="9767"/>
                  </a:lnTo>
                  <a:lnTo>
                    <a:pt x="28552" y="9428"/>
                  </a:lnTo>
                  <a:lnTo>
                    <a:pt x="28192" y="9088"/>
                  </a:lnTo>
                  <a:lnTo>
                    <a:pt x="27833" y="8739"/>
                  </a:lnTo>
                  <a:lnTo>
                    <a:pt x="27473" y="8399"/>
                  </a:lnTo>
                  <a:lnTo>
                    <a:pt x="27074" y="8100"/>
                  </a:lnTo>
                  <a:lnTo>
                    <a:pt x="26664" y="7810"/>
                  </a:lnTo>
                  <a:lnTo>
                    <a:pt x="26235" y="7540"/>
                  </a:lnTo>
                  <a:lnTo>
                    <a:pt x="25806" y="7281"/>
                  </a:lnTo>
                  <a:lnTo>
                    <a:pt x="25356" y="7031"/>
                  </a:lnTo>
                  <a:lnTo>
                    <a:pt x="24907" y="6811"/>
                  </a:lnTo>
                  <a:lnTo>
                    <a:pt x="24447" y="6602"/>
                  </a:lnTo>
                  <a:lnTo>
                    <a:pt x="23978" y="6402"/>
                  </a:lnTo>
                  <a:lnTo>
                    <a:pt x="23509" y="6222"/>
                  </a:lnTo>
                  <a:lnTo>
                    <a:pt x="23029" y="6062"/>
                  </a:lnTo>
                  <a:lnTo>
                    <a:pt x="22540" y="5913"/>
                  </a:lnTo>
                  <a:lnTo>
                    <a:pt x="22051" y="5783"/>
                  </a:lnTo>
                  <a:lnTo>
                    <a:pt x="21561" y="5673"/>
                  </a:lnTo>
                  <a:lnTo>
                    <a:pt x="21062" y="5573"/>
                  </a:lnTo>
                  <a:lnTo>
                    <a:pt x="20563" y="5493"/>
                  </a:lnTo>
                  <a:lnTo>
                    <a:pt x="20053" y="5433"/>
                  </a:lnTo>
                  <a:lnTo>
                    <a:pt x="20004" y="4974"/>
                  </a:lnTo>
                  <a:lnTo>
                    <a:pt x="20004" y="5034"/>
                  </a:lnTo>
                  <a:lnTo>
                    <a:pt x="19944" y="4984"/>
                  </a:lnTo>
                  <a:lnTo>
                    <a:pt x="19894" y="4934"/>
                  </a:lnTo>
                  <a:lnTo>
                    <a:pt x="19854" y="4884"/>
                  </a:lnTo>
                  <a:lnTo>
                    <a:pt x="19814" y="4824"/>
                  </a:lnTo>
                  <a:lnTo>
                    <a:pt x="19764" y="4704"/>
                  </a:lnTo>
                  <a:lnTo>
                    <a:pt x="19714" y="4574"/>
                  </a:lnTo>
                  <a:lnTo>
                    <a:pt x="19714" y="4105"/>
                  </a:lnTo>
                  <a:lnTo>
                    <a:pt x="19724" y="3626"/>
                  </a:lnTo>
                  <a:lnTo>
                    <a:pt x="19744" y="3386"/>
                  </a:lnTo>
                  <a:lnTo>
                    <a:pt x="19764" y="3136"/>
                  </a:lnTo>
                  <a:lnTo>
                    <a:pt x="19794" y="2887"/>
                  </a:lnTo>
                  <a:lnTo>
                    <a:pt x="19824" y="2637"/>
                  </a:lnTo>
                  <a:lnTo>
                    <a:pt x="19824" y="2577"/>
                  </a:lnTo>
                  <a:lnTo>
                    <a:pt x="19834" y="2487"/>
                  </a:lnTo>
                  <a:lnTo>
                    <a:pt x="19854" y="2407"/>
                  </a:lnTo>
                  <a:lnTo>
                    <a:pt x="19874" y="2317"/>
                  </a:lnTo>
                  <a:lnTo>
                    <a:pt x="19884" y="2238"/>
                  </a:lnTo>
                  <a:lnTo>
                    <a:pt x="19924" y="2068"/>
                  </a:lnTo>
                  <a:lnTo>
                    <a:pt x="19944" y="1888"/>
                  </a:lnTo>
                  <a:lnTo>
                    <a:pt x="19964" y="1718"/>
                  </a:lnTo>
                  <a:lnTo>
                    <a:pt x="20004" y="1549"/>
                  </a:lnTo>
                  <a:lnTo>
                    <a:pt x="20004" y="1209"/>
                  </a:lnTo>
                  <a:lnTo>
                    <a:pt x="20004" y="1099"/>
                  </a:lnTo>
                  <a:lnTo>
                    <a:pt x="19994" y="999"/>
                  </a:lnTo>
                  <a:lnTo>
                    <a:pt x="19984" y="889"/>
                  </a:lnTo>
                  <a:lnTo>
                    <a:pt x="19954" y="790"/>
                  </a:lnTo>
                  <a:lnTo>
                    <a:pt x="19914" y="690"/>
                  </a:lnTo>
                  <a:lnTo>
                    <a:pt x="19864" y="590"/>
                  </a:lnTo>
                  <a:lnTo>
                    <a:pt x="19814" y="500"/>
                  </a:lnTo>
                  <a:lnTo>
                    <a:pt x="19754" y="420"/>
                  </a:lnTo>
                  <a:lnTo>
                    <a:pt x="19684" y="340"/>
                  </a:lnTo>
                  <a:lnTo>
                    <a:pt x="19604" y="260"/>
                  </a:lnTo>
                  <a:lnTo>
                    <a:pt x="19514" y="200"/>
                  </a:lnTo>
                  <a:lnTo>
                    <a:pt x="19434" y="140"/>
                  </a:lnTo>
                  <a:lnTo>
                    <a:pt x="19334" y="91"/>
                  </a:lnTo>
                  <a:lnTo>
                    <a:pt x="19235" y="51"/>
                  </a:lnTo>
                  <a:lnTo>
                    <a:pt x="19135" y="21"/>
                  </a:lnTo>
                  <a:lnTo>
                    <a:pt x="19025" y="11"/>
                  </a:lnTo>
                  <a:lnTo>
                    <a:pt x="18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87;p520">
              <a:extLst>
                <a:ext uri="{FF2B5EF4-FFF2-40B4-BE49-F238E27FC236}">
                  <a16:creationId xmlns:a16="http://schemas.microsoft.com/office/drawing/2014/main" id="{CBF3E638-AE28-024B-92B0-43C6C63828A1}"/>
                </a:ext>
              </a:extLst>
            </p:cNvPr>
            <p:cNvSpPr/>
            <p:nvPr/>
          </p:nvSpPr>
          <p:spPr>
            <a:xfrm>
              <a:off x="1876375" y="2454050"/>
              <a:ext cx="5505500" cy="822400"/>
            </a:xfrm>
            <a:custGeom>
              <a:avLst/>
              <a:gdLst/>
              <a:ahLst/>
              <a:cxnLst/>
              <a:rect l="l" t="t" r="r" b="b"/>
              <a:pathLst>
                <a:path w="220220" h="32896" extrusionOk="0">
                  <a:moveTo>
                    <a:pt x="82648" y="14850"/>
                  </a:moveTo>
                  <a:lnTo>
                    <a:pt x="82877" y="14870"/>
                  </a:lnTo>
                  <a:lnTo>
                    <a:pt x="83107" y="14900"/>
                  </a:lnTo>
                  <a:lnTo>
                    <a:pt x="83327" y="14940"/>
                  </a:lnTo>
                  <a:lnTo>
                    <a:pt x="83547" y="14990"/>
                  </a:lnTo>
                  <a:lnTo>
                    <a:pt x="83756" y="15059"/>
                  </a:lnTo>
                  <a:lnTo>
                    <a:pt x="83976" y="15149"/>
                  </a:lnTo>
                  <a:lnTo>
                    <a:pt x="84186" y="15249"/>
                  </a:lnTo>
                  <a:lnTo>
                    <a:pt x="84355" y="15339"/>
                  </a:lnTo>
                  <a:lnTo>
                    <a:pt x="84525" y="15439"/>
                  </a:lnTo>
                  <a:lnTo>
                    <a:pt x="84675" y="15549"/>
                  </a:lnTo>
                  <a:lnTo>
                    <a:pt x="84835" y="15669"/>
                  </a:lnTo>
                  <a:lnTo>
                    <a:pt x="84975" y="15788"/>
                  </a:lnTo>
                  <a:lnTo>
                    <a:pt x="85124" y="15928"/>
                  </a:lnTo>
                  <a:lnTo>
                    <a:pt x="85254" y="16068"/>
                  </a:lnTo>
                  <a:lnTo>
                    <a:pt x="85384" y="16218"/>
                  </a:lnTo>
                  <a:lnTo>
                    <a:pt x="85604" y="16517"/>
                  </a:lnTo>
                  <a:lnTo>
                    <a:pt x="85704" y="16667"/>
                  </a:lnTo>
                  <a:lnTo>
                    <a:pt x="85793" y="16827"/>
                  </a:lnTo>
                  <a:lnTo>
                    <a:pt x="85883" y="16997"/>
                  </a:lnTo>
                  <a:lnTo>
                    <a:pt x="85953" y="17167"/>
                  </a:lnTo>
                  <a:lnTo>
                    <a:pt x="86023" y="17336"/>
                  </a:lnTo>
                  <a:lnTo>
                    <a:pt x="86073" y="17526"/>
                  </a:lnTo>
                  <a:lnTo>
                    <a:pt x="86193" y="17916"/>
                  </a:lnTo>
                  <a:lnTo>
                    <a:pt x="86243" y="18105"/>
                  </a:lnTo>
                  <a:lnTo>
                    <a:pt x="86283" y="18295"/>
                  </a:lnTo>
                  <a:lnTo>
                    <a:pt x="86313" y="18495"/>
                  </a:lnTo>
                  <a:lnTo>
                    <a:pt x="86333" y="18685"/>
                  </a:lnTo>
                  <a:lnTo>
                    <a:pt x="86353" y="18874"/>
                  </a:lnTo>
                  <a:lnTo>
                    <a:pt x="86363" y="19064"/>
                  </a:lnTo>
                  <a:lnTo>
                    <a:pt x="78254" y="19064"/>
                  </a:lnTo>
                  <a:lnTo>
                    <a:pt x="78304" y="18685"/>
                  </a:lnTo>
                  <a:lnTo>
                    <a:pt x="78384" y="18295"/>
                  </a:lnTo>
                  <a:lnTo>
                    <a:pt x="78473" y="17916"/>
                  </a:lnTo>
                  <a:lnTo>
                    <a:pt x="78593" y="17526"/>
                  </a:lnTo>
                  <a:lnTo>
                    <a:pt x="78663" y="17336"/>
                  </a:lnTo>
                  <a:lnTo>
                    <a:pt x="78743" y="17157"/>
                  </a:lnTo>
                  <a:lnTo>
                    <a:pt x="78833" y="16977"/>
                  </a:lnTo>
                  <a:lnTo>
                    <a:pt x="78933" y="16797"/>
                  </a:lnTo>
                  <a:lnTo>
                    <a:pt x="79033" y="16627"/>
                  </a:lnTo>
                  <a:lnTo>
                    <a:pt x="79153" y="16468"/>
                  </a:lnTo>
                  <a:lnTo>
                    <a:pt x="79272" y="16308"/>
                  </a:lnTo>
                  <a:lnTo>
                    <a:pt x="79392" y="16158"/>
                  </a:lnTo>
                  <a:lnTo>
                    <a:pt x="79532" y="16018"/>
                  </a:lnTo>
                  <a:lnTo>
                    <a:pt x="79672" y="15878"/>
                  </a:lnTo>
                  <a:lnTo>
                    <a:pt x="79822" y="15759"/>
                  </a:lnTo>
                  <a:lnTo>
                    <a:pt x="79981" y="15639"/>
                  </a:lnTo>
                  <a:lnTo>
                    <a:pt x="80141" y="15529"/>
                  </a:lnTo>
                  <a:lnTo>
                    <a:pt x="80311" y="15429"/>
                  </a:lnTo>
                  <a:lnTo>
                    <a:pt x="80481" y="15329"/>
                  </a:lnTo>
                  <a:lnTo>
                    <a:pt x="80650" y="15249"/>
                  </a:lnTo>
                  <a:lnTo>
                    <a:pt x="80860" y="15149"/>
                  </a:lnTo>
                  <a:lnTo>
                    <a:pt x="81080" y="15059"/>
                  </a:lnTo>
                  <a:lnTo>
                    <a:pt x="81300" y="14990"/>
                  </a:lnTo>
                  <a:lnTo>
                    <a:pt x="81509" y="14940"/>
                  </a:lnTo>
                  <a:lnTo>
                    <a:pt x="81739" y="14900"/>
                  </a:lnTo>
                  <a:lnTo>
                    <a:pt x="81959" y="14870"/>
                  </a:lnTo>
                  <a:lnTo>
                    <a:pt x="82188" y="14850"/>
                  </a:lnTo>
                  <a:close/>
                  <a:moveTo>
                    <a:pt x="148638" y="14850"/>
                  </a:moveTo>
                  <a:lnTo>
                    <a:pt x="148867" y="14870"/>
                  </a:lnTo>
                  <a:lnTo>
                    <a:pt x="149087" y="14900"/>
                  </a:lnTo>
                  <a:lnTo>
                    <a:pt x="149307" y="14940"/>
                  </a:lnTo>
                  <a:lnTo>
                    <a:pt x="149526" y="14990"/>
                  </a:lnTo>
                  <a:lnTo>
                    <a:pt x="149746" y="15059"/>
                  </a:lnTo>
                  <a:lnTo>
                    <a:pt x="149956" y="15149"/>
                  </a:lnTo>
                  <a:lnTo>
                    <a:pt x="150176" y="15249"/>
                  </a:lnTo>
                  <a:lnTo>
                    <a:pt x="150345" y="15339"/>
                  </a:lnTo>
                  <a:lnTo>
                    <a:pt x="150505" y="15439"/>
                  </a:lnTo>
                  <a:lnTo>
                    <a:pt x="150665" y="15549"/>
                  </a:lnTo>
                  <a:lnTo>
                    <a:pt x="150815" y="15669"/>
                  </a:lnTo>
                  <a:lnTo>
                    <a:pt x="150965" y="15788"/>
                  </a:lnTo>
                  <a:lnTo>
                    <a:pt x="151104" y="15928"/>
                  </a:lnTo>
                  <a:lnTo>
                    <a:pt x="151244" y="16068"/>
                  </a:lnTo>
                  <a:lnTo>
                    <a:pt x="151374" y="16218"/>
                  </a:lnTo>
                  <a:lnTo>
                    <a:pt x="151584" y="16517"/>
                  </a:lnTo>
                  <a:lnTo>
                    <a:pt x="151684" y="16667"/>
                  </a:lnTo>
                  <a:lnTo>
                    <a:pt x="151773" y="16827"/>
                  </a:lnTo>
                  <a:lnTo>
                    <a:pt x="151863" y="16997"/>
                  </a:lnTo>
                  <a:lnTo>
                    <a:pt x="151943" y="17167"/>
                  </a:lnTo>
                  <a:lnTo>
                    <a:pt x="152003" y="17336"/>
                  </a:lnTo>
                  <a:lnTo>
                    <a:pt x="152053" y="17526"/>
                  </a:lnTo>
                  <a:lnTo>
                    <a:pt x="152173" y="17916"/>
                  </a:lnTo>
                  <a:lnTo>
                    <a:pt x="152223" y="18105"/>
                  </a:lnTo>
                  <a:lnTo>
                    <a:pt x="152263" y="18295"/>
                  </a:lnTo>
                  <a:lnTo>
                    <a:pt x="152293" y="18495"/>
                  </a:lnTo>
                  <a:lnTo>
                    <a:pt x="152323" y="18685"/>
                  </a:lnTo>
                  <a:lnTo>
                    <a:pt x="152333" y="18874"/>
                  </a:lnTo>
                  <a:lnTo>
                    <a:pt x="152343" y="19064"/>
                  </a:lnTo>
                  <a:lnTo>
                    <a:pt x="144294" y="19064"/>
                  </a:lnTo>
                  <a:lnTo>
                    <a:pt x="144344" y="18685"/>
                  </a:lnTo>
                  <a:lnTo>
                    <a:pt x="144423" y="18295"/>
                  </a:lnTo>
                  <a:lnTo>
                    <a:pt x="144523" y="17916"/>
                  </a:lnTo>
                  <a:lnTo>
                    <a:pt x="144633" y="17526"/>
                  </a:lnTo>
                  <a:lnTo>
                    <a:pt x="144703" y="17336"/>
                  </a:lnTo>
                  <a:lnTo>
                    <a:pt x="144783" y="17157"/>
                  </a:lnTo>
                  <a:lnTo>
                    <a:pt x="144873" y="16977"/>
                  </a:lnTo>
                  <a:lnTo>
                    <a:pt x="144973" y="16797"/>
                  </a:lnTo>
                  <a:lnTo>
                    <a:pt x="145073" y="16627"/>
                  </a:lnTo>
                  <a:lnTo>
                    <a:pt x="145192" y="16468"/>
                  </a:lnTo>
                  <a:lnTo>
                    <a:pt x="145312" y="16308"/>
                  </a:lnTo>
                  <a:lnTo>
                    <a:pt x="145432" y="16158"/>
                  </a:lnTo>
                  <a:lnTo>
                    <a:pt x="145562" y="16018"/>
                  </a:lnTo>
                  <a:lnTo>
                    <a:pt x="145702" y="15878"/>
                  </a:lnTo>
                  <a:lnTo>
                    <a:pt x="145842" y="15759"/>
                  </a:lnTo>
                  <a:lnTo>
                    <a:pt x="145991" y="15639"/>
                  </a:lnTo>
                  <a:lnTo>
                    <a:pt x="146141" y="15529"/>
                  </a:lnTo>
                  <a:lnTo>
                    <a:pt x="146301" y="15429"/>
                  </a:lnTo>
                  <a:lnTo>
                    <a:pt x="146461" y="15329"/>
                  </a:lnTo>
                  <a:lnTo>
                    <a:pt x="146630" y="15249"/>
                  </a:lnTo>
                  <a:lnTo>
                    <a:pt x="146850" y="15149"/>
                  </a:lnTo>
                  <a:lnTo>
                    <a:pt x="147060" y="15059"/>
                  </a:lnTo>
                  <a:lnTo>
                    <a:pt x="147280" y="14990"/>
                  </a:lnTo>
                  <a:lnTo>
                    <a:pt x="147499" y="14940"/>
                  </a:lnTo>
                  <a:lnTo>
                    <a:pt x="147719" y="14900"/>
                  </a:lnTo>
                  <a:lnTo>
                    <a:pt x="147939" y="14870"/>
                  </a:lnTo>
                  <a:lnTo>
                    <a:pt x="148168" y="14850"/>
                  </a:lnTo>
                  <a:close/>
                  <a:moveTo>
                    <a:pt x="190301" y="14850"/>
                  </a:moveTo>
                  <a:lnTo>
                    <a:pt x="190531" y="14870"/>
                  </a:lnTo>
                  <a:lnTo>
                    <a:pt x="190760" y="14900"/>
                  </a:lnTo>
                  <a:lnTo>
                    <a:pt x="190980" y="14940"/>
                  </a:lnTo>
                  <a:lnTo>
                    <a:pt x="191200" y="14990"/>
                  </a:lnTo>
                  <a:lnTo>
                    <a:pt x="191409" y="15059"/>
                  </a:lnTo>
                  <a:lnTo>
                    <a:pt x="191629" y="15149"/>
                  </a:lnTo>
                  <a:lnTo>
                    <a:pt x="191839" y="15249"/>
                  </a:lnTo>
                  <a:lnTo>
                    <a:pt x="192009" y="15339"/>
                  </a:lnTo>
                  <a:lnTo>
                    <a:pt x="192168" y="15439"/>
                  </a:lnTo>
                  <a:lnTo>
                    <a:pt x="192328" y="15549"/>
                  </a:lnTo>
                  <a:lnTo>
                    <a:pt x="192488" y="15669"/>
                  </a:lnTo>
                  <a:lnTo>
                    <a:pt x="192628" y="15788"/>
                  </a:lnTo>
                  <a:lnTo>
                    <a:pt x="192767" y="15928"/>
                  </a:lnTo>
                  <a:lnTo>
                    <a:pt x="192907" y="16068"/>
                  </a:lnTo>
                  <a:lnTo>
                    <a:pt x="193037" y="16218"/>
                  </a:lnTo>
                  <a:lnTo>
                    <a:pt x="193247" y="16517"/>
                  </a:lnTo>
                  <a:lnTo>
                    <a:pt x="193347" y="16667"/>
                  </a:lnTo>
                  <a:lnTo>
                    <a:pt x="193447" y="16827"/>
                  </a:lnTo>
                  <a:lnTo>
                    <a:pt x="193536" y="16997"/>
                  </a:lnTo>
                  <a:lnTo>
                    <a:pt x="193606" y="17167"/>
                  </a:lnTo>
                  <a:lnTo>
                    <a:pt x="193676" y="17336"/>
                  </a:lnTo>
                  <a:lnTo>
                    <a:pt x="193726" y="17526"/>
                  </a:lnTo>
                  <a:lnTo>
                    <a:pt x="193846" y="17916"/>
                  </a:lnTo>
                  <a:lnTo>
                    <a:pt x="193886" y="18105"/>
                  </a:lnTo>
                  <a:lnTo>
                    <a:pt x="193936" y="18295"/>
                  </a:lnTo>
                  <a:lnTo>
                    <a:pt x="193966" y="18495"/>
                  </a:lnTo>
                  <a:lnTo>
                    <a:pt x="193986" y="18685"/>
                  </a:lnTo>
                  <a:lnTo>
                    <a:pt x="194006" y="18874"/>
                  </a:lnTo>
                  <a:lnTo>
                    <a:pt x="194006" y="19064"/>
                  </a:lnTo>
                  <a:lnTo>
                    <a:pt x="185907" y="19064"/>
                  </a:lnTo>
                  <a:lnTo>
                    <a:pt x="185957" y="18685"/>
                  </a:lnTo>
                  <a:lnTo>
                    <a:pt x="186037" y="18295"/>
                  </a:lnTo>
                  <a:lnTo>
                    <a:pt x="186127" y="17916"/>
                  </a:lnTo>
                  <a:lnTo>
                    <a:pt x="186246" y="17526"/>
                  </a:lnTo>
                  <a:lnTo>
                    <a:pt x="186316" y="17336"/>
                  </a:lnTo>
                  <a:lnTo>
                    <a:pt x="186396" y="17157"/>
                  </a:lnTo>
                  <a:lnTo>
                    <a:pt x="186486" y="16977"/>
                  </a:lnTo>
                  <a:lnTo>
                    <a:pt x="186586" y="16797"/>
                  </a:lnTo>
                  <a:lnTo>
                    <a:pt x="186686" y="16627"/>
                  </a:lnTo>
                  <a:lnTo>
                    <a:pt x="186806" y="16468"/>
                  </a:lnTo>
                  <a:lnTo>
                    <a:pt x="186925" y="16308"/>
                  </a:lnTo>
                  <a:lnTo>
                    <a:pt x="187045" y="16158"/>
                  </a:lnTo>
                  <a:lnTo>
                    <a:pt x="187175" y="16018"/>
                  </a:lnTo>
                  <a:lnTo>
                    <a:pt x="187325" y="15878"/>
                  </a:lnTo>
                  <a:lnTo>
                    <a:pt x="187475" y="15759"/>
                  </a:lnTo>
                  <a:lnTo>
                    <a:pt x="187634" y="15639"/>
                  </a:lnTo>
                  <a:lnTo>
                    <a:pt x="187794" y="15529"/>
                  </a:lnTo>
                  <a:lnTo>
                    <a:pt x="187964" y="15429"/>
                  </a:lnTo>
                  <a:lnTo>
                    <a:pt x="188134" y="15329"/>
                  </a:lnTo>
                  <a:lnTo>
                    <a:pt x="188304" y="15249"/>
                  </a:lnTo>
                  <a:lnTo>
                    <a:pt x="188513" y="15149"/>
                  </a:lnTo>
                  <a:lnTo>
                    <a:pt x="188733" y="15059"/>
                  </a:lnTo>
                  <a:lnTo>
                    <a:pt x="188943" y="14990"/>
                  </a:lnTo>
                  <a:lnTo>
                    <a:pt x="189162" y="14940"/>
                  </a:lnTo>
                  <a:lnTo>
                    <a:pt x="189382" y="14900"/>
                  </a:lnTo>
                  <a:lnTo>
                    <a:pt x="189612" y="14870"/>
                  </a:lnTo>
                  <a:lnTo>
                    <a:pt x="189841" y="14850"/>
                  </a:lnTo>
                  <a:close/>
                  <a:moveTo>
                    <a:pt x="57472" y="15129"/>
                  </a:moveTo>
                  <a:lnTo>
                    <a:pt x="57742" y="15139"/>
                  </a:lnTo>
                  <a:lnTo>
                    <a:pt x="58001" y="15149"/>
                  </a:lnTo>
                  <a:lnTo>
                    <a:pt x="58261" y="15179"/>
                  </a:lnTo>
                  <a:lnTo>
                    <a:pt x="58501" y="15219"/>
                  </a:lnTo>
                  <a:lnTo>
                    <a:pt x="58740" y="15269"/>
                  </a:lnTo>
                  <a:lnTo>
                    <a:pt x="58960" y="15339"/>
                  </a:lnTo>
                  <a:lnTo>
                    <a:pt x="59180" y="15409"/>
                  </a:lnTo>
                  <a:lnTo>
                    <a:pt x="59390" y="15499"/>
                  </a:lnTo>
                  <a:lnTo>
                    <a:pt x="59589" y="15589"/>
                  </a:lnTo>
                  <a:lnTo>
                    <a:pt x="59789" y="15699"/>
                  </a:lnTo>
                  <a:lnTo>
                    <a:pt x="59969" y="15818"/>
                  </a:lnTo>
                  <a:lnTo>
                    <a:pt x="60148" y="15958"/>
                  </a:lnTo>
                  <a:lnTo>
                    <a:pt x="60318" y="16098"/>
                  </a:lnTo>
                  <a:lnTo>
                    <a:pt x="60468" y="16258"/>
                  </a:lnTo>
                  <a:lnTo>
                    <a:pt x="60628" y="16418"/>
                  </a:lnTo>
                  <a:lnTo>
                    <a:pt x="60768" y="16597"/>
                  </a:lnTo>
                  <a:lnTo>
                    <a:pt x="60897" y="16787"/>
                  </a:lnTo>
                  <a:lnTo>
                    <a:pt x="61027" y="16997"/>
                  </a:lnTo>
                  <a:lnTo>
                    <a:pt x="61137" y="17207"/>
                  </a:lnTo>
                  <a:lnTo>
                    <a:pt x="61247" y="17436"/>
                  </a:lnTo>
                  <a:lnTo>
                    <a:pt x="61347" y="17666"/>
                  </a:lnTo>
                  <a:lnTo>
                    <a:pt x="61437" y="17916"/>
                  </a:lnTo>
                  <a:lnTo>
                    <a:pt x="61517" y="18185"/>
                  </a:lnTo>
                  <a:lnTo>
                    <a:pt x="61597" y="18455"/>
                  </a:lnTo>
                  <a:lnTo>
                    <a:pt x="61656" y="18734"/>
                  </a:lnTo>
                  <a:lnTo>
                    <a:pt x="61716" y="19034"/>
                  </a:lnTo>
                  <a:lnTo>
                    <a:pt x="61766" y="19344"/>
                  </a:lnTo>
                  <a:lnTo>
                    <a:pt x="61806" y="19663"/>
                  </a:lnTo>
                  <a:lnTo>
                    <a:pt x="61836" y="19993"/>
                  </a:lnTo>
                  <a:lnTo>
                    <a:pt x="61856" y="20342"/>
                  </a:lnTo>
                  <a:lnTo>
                    <a:pt x="61866" y="20702"/>
                  </a:lnTo>
                  <a:lnTo>
                    <a:pt x="61866" y="21071"/>
                  </a:lnTo>
                  <a:lnTo>
                    <a:pt x="61876" y="21381"/>
                  </a:lnTo>
                  <a:lnTo>
                    <a:pt x="61866" y="21680"/>
                  </a:lnTo>
                  <a:lnTo>
                    <a:pt x="61846" y="21990"/>
                  </a:lnTo>
                  <a:lnTo>
                    <a:pt x="61816" y="22300"/>
                  </a:lnTo>
                  <a:lnTo>
                    <a:pt x="61776" y="22599"/>
                  </a:lnTo>
                  <a:lnTo>
                    <a:pt x="61726" y="22899"/>
                  </a:lnTo>
                  <a:lnTo>
                    <a:pt x="61656" y="23188"/>
                  </a:lnTo>
                  <a:lnTo>
                    <a:pt x="61587" y="23488"/>
                  </a:lnTo>
                  <a:lnTo>
                    <a:pt x="61497" y="23778"/>
                  </a:lnTo>
                  <a:lnTo>
                    <a:pt x="61407" y="24057"/>
                  </a:lnTo>
                  <a:lnTo>
                    <a:pt x="61297" y="24347"/>
                  </a:lnTo>
                  <a:lnTo>
                    <a:pt x="61177" y="24626"/>
                  </a:lnTo>
                  <a:lnTo>
                    <a:pt x="61057" y="24896"/>
                  </a:lnTo>
                  <a:lnTo>
                    <a:pt x="60917" y="25166"/>
                  </a:lnTo>
                  <a:lnTo>
                    <a:pt x="60768" y="25435"/>
                  </a:lnTo>
                  <a:lnTo>
                    <a:pt x="60618" y="25695"/>
                  </a:lnTo>
                  <a:lnTo>
                    <a:pt x="60438" y="25905"/>
                  </a:lnTo>
                  <a:lnTo>
                    <a:pt x="60248" y="26114"/>
                  </a:lnTo>
                  <a:lnTo>
                    <a:pt x="60049" y="26304"/>
                  </a:lnTo>
                  <a:lnTo>
                    <a:pt x="59839" y="26484"/>
                  </a:lnTo>
                  <a:lnTo>
                    <a:pt x="59619" y="26644"/>
                  </a:lnTo>
                  <a:lnTo>
                    <a:pt x="59400" y="26793"/>
                  </a:lnTo>
                  <a:lnTo>
                    <a:pt x="59160" y="26923"/>
                  </a:lnTo>
                  <a:lnTo>
                    <a:pt x="58920" y="27043"/>
                  </a:lnTo>
                  <a:lnTo>
                    <a:pt x="58670" y="27143"/>
                  </a:lnTo>
                  <a:lnTo>
                    <a:pt x="58411" y="27223"/>
                  </a:lnTo>
                  <a:lnTo>
                    <a:pt x="58151" y="27293"/>
                  </a:lnTo>
                  <a:lnTo>
                    <a:pt x="57882" y="27353"/>
                  </a:lnTo>
                  <a:lnTo>
                    <a:pt x="57612" y="27393"/>
                  </a:lnTo>
                  <a:lnTo>
                    <a:pt x="57342" y="27413"/>
                  </a:lnTo>
                  <a:lnTo>
                    <a:pt x="57073" y="27413"/>
                  </a:lnTo>
                  <a:lnTo>
                    <a:pt x="56793" y="27403"/>
                  </a:lnTo>
                  <a:lnTo>
                    <a:pt x="56374" y="27403"/>
                  </a:lnTo>
                  <a:lnTo>
                    <a:pt x="55974" y="27393"/>
                  </a:lnTo>
                  <a:lnTo>
                    <a:pt x="55605" y="27383"/>
                  </a:lnTo>
                  <a:lnTo>
                    <a:pt x="55245" y="27343"/>
                  </a:lnTo>
                  <a:lnTo>
                    <a:pt x="54616" y="27263"/>
                  </a:lnTo>
                  <a:lnTo>
                    <a:pt x="54346" y="27213"/>
                  </a:lnTo>
                  <a:lnTo>
                    <a:pt x="54107" y="27173"/>
                  </a:lnTo>
                  <a:lnTo>
                    <a:pt x="54107" y="15988"/>
                  </a:lnTo>
                  <a:lnTo>
                    <a:pt x="54286" y="15878"/>
                  </a:lnTo>
                  <a:lnTo>
                    <a:pt x="54456" y="15788"/>
                  </a:lnTo>
                  <a:lnTo>
                    <a:pt x="54646" y="15689"/>
                  </a:lnTo>
                  <a:lnTo>
                    <a:pt x="54826" y="15609"/>
                  </a:lnTo>
                  <a:lnTo>
                    <a:pt x="55015" y="15529"/>
                  </a:lnTo>
                  <a:lnTo>
                    <a:pt x="55205" y="15469"/>
                  </a:lnTo>
                  <a:lnTo>
                    <a:pt x="55395" y="15409"/>
                  </a:lnTo>
                  <a:lnTo>
                    <a:pt x="55595" y="15359"/>
                  </a:lnTo>
                  <a:lnTo>
                    <a:pt x="55824" y="15299"/>
                  </a:lnTo>
                  <a:lnTo>
                    <a:pt x="56064" y="15249"/>
                  </a:lnTo>
                  <a:lnTo>
                    <a:pt x="56294" y="15209"/>
                  </a:lnTo>
                  <a:lnTo>
                    <a:pt x="56533" y="15179"/>
                  </a:lnTo>
                  <a:lnTo>
                    <a:pt x="56773" y="15159"/>
                  </a:lnTo>
                  <a:lnTo>
                    <a:pt x="57003" y="15139"/>
                  </a:lnTo>
                  <a:lnTo>
                    <a:pt x="57242" y="15129"/>
                  </a:lnTo>
                  <a:close/>
                  <a:moveTo>
                    <a:pt x="124031" y="9817"/>
                  </a:moveTo>
                  <a:lnTo>
                    <a:pt x="123742" y="9827"/>
                  </a:lnTo>
                  <a:lnTo>
                    <a:pt x="123103" y="9827"/>
                  </a:lnTo>
                  <a:lnTo>
                    <a:pt x="122453" y="9847"/>
                  </a:lnTo>
                  <a:lnTo>
                    <a:pt x="121804" y="9877"/>
                  </a:lnTo>
                  <a:lnTo>
                    <a:pt x="121145" y="9917"/>
                  </a:lnTo>
                  <a:lnTo>
                    <a:pt x="120496" y="9966"/>
                  </a:lnTo>
                  <a:lnTo>
                    <a:pt x="119847" y="10036"/>
                  </a:lnTo>
                  <a:lnTo>
                    <a:pt x="119198" y="10126"/>
                  </a:lnTo>
                  <a:lnTo>
                    <a:pt x="118549" y="10226"/>
                  </a:lnTo>
                  <a:lnTo>
                    <a:pt x="117520" y="10406"/>
                  </a:lnTo>
                  <a:lnTo>
                    <a:pt x="116502" y="10606"/>
                  </a:lnTo>
                  <a:lnTo>
                    <a:pt x="115992" y="10715"/>
                  </a:lnTo>
                  <a:lnTo>
                    <a:pt x="115493" y="10835"/>
                  </a:lnTo>
                  <a:lnTo>
                    <a:pt x="114994" y="10955"/>
                  </a:lnTo>
                  <a:lnTo>
                    <a:pt x="114494" y="11075"/>
                  </a:lnTo>
                  <a:lnTo>
                    <a:pt x="114494" y="32026"/>
                  </a:lnTo>
                  <a:lnTo>
                    <a:pt x="120666" y="32026"/>
                  </a:lnTo>
                  <a:lnTo>
                    <a:pt x="120666" y="15249"/>
                  </a:lnTo>
                  <a:lnTo>
                    <a:pt x="120965" y="15199"/>
                  </a:lnTo>
                  <a:lnTo>
                    <a:pt x="121275" y="15169"/>
                  </a:lnTo>
                  <a:lnTo>
                    <a:pt x="121615" y="15139"/>
                  </a:lnTo>
                  <a:lnTo>
                    <a:pt x="121974" y="15129"/>
                  </a:lnTo>
                  <a:lnTo>
                    <a:pt x="122354" y="15099"/>
                  </a:lnTo>
                  <a:lnTo>
                    <a:pt x="122713" y="15079"/>
                  </a:lnTo>
                  <a:lnTo>
                    <a:pt x="123063" y="15069"/>
                  </a:lnTo>
                  <a:lnTo>
                    <a:pt x="123402" y="15069"/>
                  </a:lnTo>
                  <a:lnTo>
                    <a:pt x="123662" y="15079"/>
                  </a:lnTo>
                  <a:lnTo>
                    <a:pt x="123911" y="15099"/>
                  </a:lnTo>
                  <a:lnTo>
                    <a:pt x="124161" y="15119"/>
                  </a:lnTo>
                  <a:lnTo>
                    <a:pt x="124391" y="15159"/>
                  </a:lnTo>
                  <a:lnTo>
                    <a:pt x="124610" y="15199"/>
                  </a:lnTo>
                  <a:lnTo>
                    <a:pt x="124820" y="15259"/>
                  </a:lnTo>
                  <a:lnTo>
                    <a:pt x="125010" y="15329"/>
                  </a:lnTo>
                  <a:lnTo>
                    <a:pt x="125200" y="15399"/>
                  </a:lnTo>
                  <a:lnTo>
                    <a:pt x="125379" y="15489"/>
                  </a:lnTo>
                  <a:lnTo>
                    <a:pt x="125539" y="15579"/>
                  </a:lnTo>
                  <a:lnTo>
                    <a:pt x="125699" y="15689"/>
                  </a:lnTo>
                  <a:lnTo>
                    <a:pt x="125839" y="15798"/>
                  </a:lnTo>
                  <a:lnTo>
                    <a:pt x="125979" y="15918"/>
                  </a:lnTo>
                  <a:lnTo>
                    <a:pt x="126098" y="16048"/>
                  </a:lnTo>
                  <a:lnTo>
                    <a:pt x="126208" y="16188"/>
                  </a:lnTo>
                  <a:lnTo>
                    <a:pt x="126318" y="16328"/>
                  </a:lnTo>
                  <a:lnTo>
                    <a:pt x="126408" y="16498"/>
                  </a:lnTo>
                  <a:lnTo>
                    <a:pt x="126498" y="16677"/>
                  </a:lnTo>
                  <a:lnTo>
                    <a:pt x="126578" y="16867"/>
                  </a:lnTo>
                  <a:lnTo>
                    <a:pt x="126658" y="17067"/>
                  </a:lnTo>
                  <a:lnTo>
                    <a:pt x="126728" y="17286"/>
                  </a:lnTo>
                  <a:lnTo>
                    <a:pt x="126788" y="17516"/>
                  </a:lnTo>
                  <a:lnTo>
                    <a:pt x="126847" y="17756"/>
                  </a:lnTo>
                  <a:lnTo>
                    <a:pt x="126907" y="18015"/>
                  </a:lnTo>
                  <a:lnTo>
                    <a:pt x="126957" y="18285"/>
                  </a:lnTo>
                  <a:lnTo>
                    <a:pt x="126997" y="18565"/>
                  </a:lnTo>
                  <a:lnTo>
                    <a:pt x="127027" y="18864"/>
                  </a:lnTo>
                  <a:lnTo>
                    <a:pt x="127057" y="19174"/>
                  </a:lnTo>
                  <a:lnTo>
                    <a:pt x="127087" y="19493"/>
                  </a:lnTo>
                  <a:lnTo>
                    <a:pt x="127097" y="19833"/>
                  </a:lnTo>
                  <a:lnTo>
                    <a:pt x="127107" y="20182"/>
                  </a:lnTo>
                  <a:lnTo>
                    <a:pt x="127117" y="20552"/>
                  </a:lnTo>
                  <a:lnTo>
                    <a:pt x="127117" y="32026"/>
                  </a:lnTo>
                  <a:lnTo>
                    <a:pt x="133219" y="32026"/>
                  </a:lnTo>
                  <a:lnTo>
                    <a:pt x="133219" y="19753"/>
                  </a:lnTo>
                  <a:lnTo>
                    <a:pt x="133219" y="19244"/>
                  </a:lnTo>
                  <a:lnTo>
                    <a:pt x="133199" y="18724"/>
                  </a:lnTo>
                  <a:lnTo>
                    <a:pt x="133169" y="18215"/>
                  </a:lnTo>
                  <a:lnTo>
                    <a:pt x="133119" y="17706"/>
                  </a:lnTo>
                  <a:lnTo>
                    <a:pt x="133059" y="17197"/>
                  </a:lnTo>
                  <a:lnTo>
                    <a:pt x="132979" y="16697"/>
                  </a:lnTo>
                  <a:lnTo>
                    <a:pt x="132879" y="16198"/>
                  </a:lnTo>
                  <a:lnTo>
                    <a:pt x="132759" y="15699"/>
                  </a:lnTo>
                  <a:lnTo>
                    <a:pt x="132650" y="15279"/>
                  </a:lnTo>
                  <a:lnTo>
                    <a:pt x="132510" y="14860"/>
                  </a:lnTo>
                  <a:lnTo>
                    <a:pt x="132350" y="14450"/>
                  </a:lnTo>
                  <a:lnTo>
                    <a:pt x="132160" y="14051"/>
                  </a:lnTo>
                  <a:lnTo>
                    <a:pt x="132060" y="13851"/>
                  </a:lnTo>
                  <a:lnTo>
                    <a:pt x="131960" y="13651"/>
                  </a:lnTo>
                  <a:lnTo>
                    <a:pt x="131851" y="13462"/>
                  </a:lnTo>
                  <a:lnTo>
                    <a:pt x="131741" y="13282"/>
                  </a:lnTo>
                  <a:lnTo>
                    <a:pt x="131611" y="13092"/>
                  </a:lnTo>
                  <a:lnTo>
                    <a:pt x="131491" y="12912"/>
                  </a:lnTo>
                  <a:lnTo>
                    <a:pt x="131361" y="12733"/>
                  </a:lnTo>
                  <a:lnTo>
                    <a:pt x="131221" y="12563"/>
                  </a:lnTo>
                  <a:lnTo>
                    <a:pt x="131082" y="12393"/>
                  </a:lnTo>
                  <a:lnTo>
                    <a:pt x="130932" y="12233"/>
                  </a:lnTo>
                  <a:lnTo>
                    <a:pt x="130772" y="12074"/>
                  </a:lnTo>
                  <a:lnTo>
                    <a:pt x="130612" y="11924"/>
                  </a:lnTo>
                  <a:lnTo>
                    <a:pt x="130453" y="11774"/>
                  </a:lnTo>
                  <a:lnTo>
                    <a:pt x="130273" y="11634"/>
                  </a:lnTo>
                  <a:lnTo>
                    <a:pt x="130103" y="11494"/>
                  </a:lnTo>
                  <a:lnTo>
                    <a:pt x="129913" y="11375"/>
                  </a:lnTo>
                  <a:lnTo>
                    <a:pt x="129734" y="11245"/>
                  </a:lnTo>
                  <a:lnTo>
                    <a:pt x="129534" y="11135"/>
                  </a:lnTo>
                  <a:lnTo>
                    <a:pt x="129344" y="11025"/>
                  </a:lnTo>
                  <a:lnTo>
                    <a:pt x="129144" y="10915"/>
                  </a:lnTo>
                  <a:lnTo>
                    <a:pt x="128945" y="10815"/>
                  </a:lnTo>
                  <a:lnTo>
                    <a:pt x="128735" y="10725"/>
                  </a:lnTo>
                  <a:lnTo>
                    <a:pt x="128525" y="10646"/>
                  </a:lnTo>
                  <a:lnTo>
                    <a:pt x="128315" y="10566"/>
                  </a:lnTo>
                  <a:lnTo>
                    <a:pt x="127756" y="10386"/>
                  </a:lnTo>
                  <a:lnTo>
                    <a:pt x="127187" y="10226"/>
                  </a:lnTo>
                  <a:lnTo>
                    <a:pt x="126907" y="10156"/>
                  </a:lnTo>
                  <a:lnTo>
                    <a:pt x="126618" y="10086"/>
                  </a:lnTo>
                  <a:lnTo>
                    <a:pt x="126338" y="10026"/>
                  </a:lnTo>
                  <a:lnTo>
                    <a:pt x="126049" y="9976"/>
                  </a:lnTo>
                  <a:lnTo>
                    <a:pt x="125759" y="9936"/>
                  </a:lnTo>
                  <a:lnTo>
                    <a:pt x="125479" y="9897"/>
                  </a:lnTo>
                  <a:lnTo>
                    <a:pt x="125190" y="9867"/>
                  </a:lnTo>
                  <a:lnTo>
                    <a:pt x="124900" y="9847"/>
                  </a:lnTo>
                  <a:lnTo>
                    <a:pt x="124610" y="9827"/>
                  </a:lnTo>
                  <a:lnTo>
                    <a:pt x="124321" y="9817"/>
                  </a:lnTo>
                  <a:close/>
                  <a:moveTo>
                    <a:pt x="105317" y="9867"/>
                  </a:moveTo>
                  <a:lnTo>
                    <a:pt x="104688" y="9877"/>
                  </a:lnTo>
                  <a:lnTo>
                    <a:pt x="104059" y="9907"/>
                  </a:lnTo>
                  <a:lnTo>
                    <a:pt x="103429" y="9966"/>
                  </a:lnTo>
                  <a:lnTo>
                    <a:pt x="102790" y="10036"/>
                  </a:lnTo>
                  <a:lnTo>
                    <a:pt x="102161" y="10136"/>
                  </a:lnTo>
                  <a:lnTo>
                    <a:pt x="101532" y="10256"/>
                  </a:lnTo>
                  <a:lnTo>
                    <a:pt x="100913" y="10396"/>
                  </a:lnTo>
                  <a:lnTo>
                    <a:pt x="100424" y="10506"/>
                  </a:lnTo>
                  <a:lnTo>
                    <a:pt x="99934" y="10616"/>
                  </a:lnTo>
                  <a:lnTo>
                    <a:pt x="99435" y="10745"/>
                  </a:lnTo>
                  <a:lnTo>
                    <a:pt x="98956" y="10875"/>
                  </a:lnTo>
                  <a:lnTo>
                    <a:pt x="98466" y="11005"/>
                  </a:lnTo>
                  <a:lnTo>
                    <a:pt x="97987" y="11155"/>
                  </a:lnTo>
                  <a:lnTo>
                    <a:pt x="97507" y="11315"/>
                  </a:lnTo>
                  <a:lnTo>
                    <a:pt x="97028" y="11474"/>
                  </a:lnTo>
                  <a:lnTo>
                    <a:pt x="97028" y="32136"/>
                  </a:lnTo>
                  <a:lnTo>
                    <a:pt x="103200" y="32136"/>
                  </a:lnTo>
                  <a:lnTo>
                    <a:pt x="103200" y="15529"/>
                  </a:lnTo>
                  <a:lnTo>
                    <a:pt x="103499" y="15459"/>
                  </a:lnTo>
                  <a:lnTo>
                    <a:pt x="103799" y="15399"/>
                  </a:lnTo>
                  <a:lnTo>
                    <a:pt x="104098" y="15349"/>
                  </a:lnTo>
                  <a:lnTo>
                    <a:pt x="104398" y="15299"/>
                  </a:lnTo>
                  <a:lnTo>
                    <a:pt x="105127" y="15219"/>
                  </a:lnTo>
                  <a:lnTo>
                    <a:pt x="105477" y="15199"/>
                  </a:lnTo>
                  <a:lnTo>
                    <a:pt x="105826" y="15189"/>
                  </a:lnTo>
                  <a:lnTo>
                    <a:pt x="106126" y="15189"/>
                  </a:lnTo>
                  <a:lnTo>
                    <a:pt x="106425" y="15199"/>
                  </a:lnTo>
                  <a:lnTo>
                    <a:pt x="106725" y="15219"/>
                  </a:lnTo>
                  <a:lnTo>
                    <a:pt x="107025" y="15239"/>
                  </a:lnTo>
                  <a:lnTo>
                    <a:pt x="107324" y="15269"/>
                  </a:lnTo>
                  <a:lnTo>
                    <a:pt x="107624" y="15309"/>
                  </a:lnTo>
                  <a:lnTo>
                    <a:pt x="107923" y="15359"/>
                  </a:lnTo>
                  <a:lnTo>
                    <a:pt x="108223" y="15419"/>
                  </a:lnTo>
                  <a:lnTo>
                    <a:pt x="108492" y="15459"/>
                  </a:lnTo>
                  <a:lnTo>
                    <a:pt x="108752" y="15509"/>
                  </a:lnTo>
                  <a:lnTo>
                    <a:pt x="109251" y="15619"/>
                  </a:lnTo>
                  <a:lnTo>
                    <a:pt x="109721" y="15719"/>
                  </a:lnTo>
                  <a:lnTo>
                    <a:pt x="110160" y="15818"/>
                  </a:lnTo>
                  <a:lnTo>
                    <a:pt x="111189" y="10675"/>
                  </a:lnTo>
                  <a:lnTo>
                    <a:pt x="110889" y="10556"/>
                  </a:lnTo>
                  <a:lnTo>
                    <a:pt x="110590" y="10466"/>
                  </a:lnTo>
                  <a:lnTo>
                    <a:pt x="110290" y="10386"/>
                  </a:lnTo>
                  <a:lnTo>
                    <a:pt x="109990" y="10336"/>
                  </a:lnTo>
                  <a:lnTo>
                    <a:pt x="109611" y="10256"/>
                  </a:lnTo>
                  <a:lnTo>
                    <a:pt x="109251" y="10196"/>
                  </a:lnTo>
                  <a:lnTo>
                    <a:pt x="108902" y="10156"/>
                  </a:lnTo>
                  <a:lnTo>
                    <a:pt x="108562" y="10106"/>
                  </a:lnTo>
                  <a:lnTo>
                    <a:pt x="108183" y="10036"/>
                  </a:lnTo>
                  <a:lnTo>
                    <a:pt x="107823" y="9976"/>
                  </a:lnTo>
                  <a:lnTo>
                    <a:pt x="107474" y="9946"/>
                  </a:lnTo>
                  <a:lnTo>
                    <a:pt x="107134" y="9936"/>
                  </a:lnTo>
                  <a:lnTo>
                    <a:pt x="106835" y="9926"/>
                  </a:lnTo>
                  <a:lnTo>
                    <a:pt x="106535" y="9907"/>
                  </a:lnTo>
                  <a:lnTo>
                    <a:pt x="106236" y="9887"/>
                  </a:lnTo>
                  <a:lnTo>
                    <a:pt x="105936" y="9877"/>
                  </a:lnTo>
                  <a:lnTo>
                    <a:pt x="105317" y="9867"/>
                  </a:lnTo>
                  <a:close/>
                  <a:moveTo>
                    <a:pt x="6162" y="0"/>
                  </a:moveTo>
                  <a:lnTo>
                    <a:pt x="1" y="979"/>
                  </a:lnTo>
                  <a:lnTo>
                    <a:pt x="1" y="32256"/>
                  </a:lnTo>
                  <a:lnTo>
                    <a:pt x="6162" y="32256"/>
                  </a:lnTo>
                  <a:lnTo>
                    <a:pt x="6162" y="22719"/>
                  </a:lnTo>
                  <a:lnTo>
                    <a:pt x="6442" y="22939"/>
                  </a:lnTo>
                  <a:lnTo>
                    <a:pt x="6711" y="23168"/>
                  </a:lnTo>
                  <a:lnTo>
                    <a:pt x="6971" y="23408"/>
                  </a:lnTo>
                  <a:lnTo>
                    <a:pt x="7231" y="23658"/>
                  </a:lnTo>
                  <a:lnTo>
                    <a:pt x="7490" y="23907"/>
                  </a:lnTo>
                  <a:lnTo>
                    <a:pt x="7730" y="24177"/>
                  </a:lnTo>
                  <a:lnTo>
                    <a:pt x="7980" y="24447"/>
                  </a:lnTo>
                  <a:lnTo>
                    <a:pt x="8219" y="24716"/>
                  </a:lnTo>
                  <a:lnTo>
                    <a:pt x="8489" y="25026"/>
                  </a:lnTo>
                  <a:lnTo>
                    <a:pt x="8759" y="25325"/>
                  </a:lnTo>
                  <a:lnTo>
                    <a:pt x="9028" y="25635"/>
                  </a:lnTo>
                  <a:lnTo>
                    <a:pt x="9288" y="25955"/>
                  </a:lnTo>
                  <a:lnTo>
                    <a:pt x="9787" y="26594"/>
                  </a:lnTo>
                  <a:lnTo>
                    <a:pt x="10267" y="27233"/>
                  </a:lnTo>
                  <a:lnTo>
                    <a:pt x="10486" y="27572"/>
                  </a:lnTo>
                  <a:lnTo>
                    <a:pt x="10706" y="27902"/>
                  </a:lnTo>
                  <a:lnTo>
                    <a:pt x="11155" y="28561"/>
                  </a:lnTo>
                  <a:lnTo>
                    <a:pt x="11605" y="29210"/>
                  </a:lnTo>
                  <a:lnTo>
                    <a:pt x="12044" y="29859"/>
                  </a:lnTo>
                  <a:lnTo>
                    <a:pt x="12853" y="31068"/>
                  </a:lnTo>
                  <a:lnTo>
                    <a:pt x="13233" y="31637"/>
                  </a:lnTo>
                  <a:lnTo>
                    <a:pt x="13582" y="32196"/>
                  </a:lnTo>
                  <a:lnTo>
                    <a:pt x="20662" y="32196"/>
                  </a:lnTo>
                  <a:lnTo>
                    <a:pt x="20293" y="31487"/>
                  </a:lnTo>
                  <a:lnTo>
                    <a:pt x="19893" y="30748"/>
                  </a:lnTo>
                  <a:lnTo>
                    <a:pt x="19444" y="29969"/>
                  </a:lnTo>
                  <a:lnTo>
                    <a:pt x="19194" y="29580"/>
                  </a:lnTo>
                  <a:lnTo>
                    <a:pt x="18945" y="29170"/>
                  </a:lnTo>
                  <a:lnTo>
                    <a:pt x="18415" y="28351"/>
                  </a:lnTo>
                  <a:lnTo>
                    <a:pt x="17846" y="27512"/>
                  </a:lnTo>
                  <a:lnTo>
                    <a:pt x="17257" y="26684"/>
                  </a:lnTo>
                  <a:lnTo>
                    <a:pt x="16668" y="25865"/>
                  </a:lnTo>
                  <a:lnTo>
                    <a:pt x="16019" y="25026"/>
                  </a:lnTo>
                  <a:lnTo>
                    <a:pt x="15380" y="24217"/>
                  </a:lnTo>
                  <a:lnTo>
                    <a:pt x="14740" y="23438"/>
                  </a:lnTo>
                  <a:lnTo>
                    <a:pt x="14091" y="22669"/>
                  </a:lnTo>
                  <a:lnTo>
                    <a:pt x="13792" y="22310"/>
                  </a:lnTo>
                  <a:lnTo>
                    <a:pt x="13482" y="21960"/>
                  </a:lnTo>
                  <a:lnTo>
                    <a:pt x="13173" y="21611"/>
                  </a:lnTo>
                  <a:lnTo>
                    <a:pt x="12853" y="21281"/>
                  </a:lnTo>
                  <a:lnTo>
                    <a:pt x="12533" y="20951"/>
                  </a:lnTo>
                  <a:lnTo>
                    <a:pt x="12204" y="20622"/>
                  </a:lnTo>
                  <a:lnTo>
                    <a:pt x="11525" y="19983"/>
                  </a:lnTo>
                  <a:lnTo>
                    <a:pt x="12144" y="19384"/>
                  </a:lnTo>
                  <a:lnTo>
                    <a:pt x="12733" y="18784"/>
                  </a:lnTo>
                  <a:lnTo>
                    <a:pt x="13322" y="18185"/>
                  </a:lnTo>
                  <a:lnTo>
                    <a:pt x="13892" y="17596"/>
                  </a:lnTo>
                  <a:lnTo>
                    <a:pt x="15010" y="16408"/>
                  </a:lnTo>
                  <a:lnTo>
                    <a:pt x="16089" y="15249"/>
                  </a:lnTo>
                  <a:lnTo>
                    <a:pt x="17127" y="14071"/>
                  </a:lnTo>
                  <a:lnTo>
                    <a:pt x="18196" y="12862"/>
                  </a:lnTo>
                  <a:lnTo>
                    <a:pt x="19274" y="11634"/>
                  </a:lnTo>
                  <a:lnTo>
                    <a:pt x="20373" y="10396"/>
                  </a:lnTo>
                  <a:lnTo>
                    <a:pt x="13073" y="10396"/>
                  </a:lnTo>
                  <a:lnTo>
                    <a:pt x="12394" y="11155"/>
                  </a:lnTo>
                  <a:lnTo>
                    <a:pt x="12024" y="11584"/>
                  </a:lnTo>
                  <a:lnTo>
                    <a:pt x="11645" y="12044"/>
                  </a:lnTo>
                  <a:lnTo>
                    <a:pt x="11245" y="12523"/>
                  </a:lnTo>
                  <a:lnTo>
                    <a:pt x="10826" y="13002"/>
                  </a:lnTo>
                  <a:lnTo>
                    <a:pt x="10386" y="13512"/>
                  </a:lnTo>
                  <a:lnTo>
                    <a:pt x="9927" y="14051"/>
                  </a:lnTo>
                  <a:lnTo>
                    <a:pt x="8988" y="15079"/>
                  </a:lnTo>
                  <a:lnTo>
                    <a:pt x="8519" y="15609"/>
                  </a:lnTo>
                  <a:lnTo>
                    <a:pt x="8050" y="16158"/>
                  </a:lnTo>
                  <a:lnTo>
                    <a:pt x="7790" y="16418"/>
                  </a:lnTo>
                  <a:lnTo>
                    <a:pt x="7550" y="16667"/>
                  </a:lnTo>
                  <a:lnTo>
                    <a:pt x="7081" y="17187"/>
                  </a:lnTo>
                  <a:lnTo>
                    <a:pt x="6622" y="17696"/>
                  </a:lnTo>
                  <a:lnTo>
                    <a:pt x="6162" y="18215"/>
                  </a:lnTo>
                  <a:lnTo>
                    <a:pt x="6162" y="0"/>
                  </a:lnTo>
                  <a:close/>
                  <a:moveTo>
                    <a:pt x="23339" y="10336"/>
                  </a:moveTo>
                  <a:lnTo>
                    <a:pt x="23339" y="22379"/>
                  </a:lnTo>
                  <a:lnTo>
                    <a:pt x="23349" y="22899"/>
                  </a:lnTo>
                  <a:lnTo>
                    <a:pt x="23369" y="23418"/>
                  </a:lnTo>
                  <a:lnTo>
                    <a:pt x="23399" y="23937"/>
                  </a:lnTo>
                  <a:lnTo>
                    <a:pt x="23439" y="24457"/>
                  </a:lnTo>
                  <a:lnTo>
                    <a:pt x="23508" y="24976"/>
                  </a:lnTo>
                  <a:lnTo>
                    <a:pt x="23578" y="25485"/>
                  </a:lnTo>
                  <a:lnTo>
                    <a:pt x="23678" y="25995"/>
                  </a:lnTo>
                  <a:lnTo>
                    <a:pt x="23798" y="26494"/>
                  </a:lnTo>
                  <a:lnTo>
                    <a:pt x="23918" y="26933"/>
                  </a:lnTo>
                  <a:lnTo>
                    <a:pt x="24058" y="27363"/>
                  </a:lnTo>
                  <a:lnTo>
                    <a:pt x="24218" y="27792"/>
                  </a:lnTo>
                  <a:lnTo>
                    <a:pt x="24397" y="28202"/>
                  </a:lnTo>
                  <a:lnTo>
                    <a:pt x="24597" y="28601"/>
                  </a:lnTo>
                  <a:lnTo>
                    <a:pt x="24827" y="28990"/>
                  </a:lnTo>
                  <a:lnTo>
                    <a:pt x="25076" y="29370"/>
                  </a:lnTo>
                  <a:lnTo>
                    <a:pt x="25336" y="29739"/>
                  </a:lnTo>
                  <a:lnTo>
                    <a:pt x="25496" y="29909"/>
                  </a:lnTo>
                  <a:lnTo>
                    <a:pt x="25646" y="30079"/>
                  </a:lnTo>
                  <a:lnTo>
                    <a:pt x="25805" y="30229"/>
                  </a:lnTo>
                  <a:lnTo>
                    <a:pt x="25975" y="30389"/>
                  </a:lnTo>
                  <a:lnTo>
                    <a:pt x="26135" y="30528"/>
                  </a:lnTo>
                  <a:lnTo>
                    <a:pt x="26315" y="30678"/>
                  </a:lnTo>
                  <a:lnTo>
                    <a:pt x="26484" y="30808"/>
                  </a:lnTo>
                  <a:lnTo>
                    <a:pt x="26664" y="30938"/>
                  </a:lnTo>
                  <a:lnTo>
                    <a:pt x="26854" y="31068"/>
                  </a:lnTo>
                  <a:lnTo>
                    <a:pt x="27044" y="31187"/>
                  </a:lnTo>
                  <a:lnTo>
                    <a:pt x="27233" y="31307"/>
                  </a:lnTo>
                  <a:lnTo>
                    <a:pt x="27423" y="31417"/>
                  </a:lnTo>
                  <a:lnTo>
                    <a:pt x="27623" y="31517"/>
                  </a:lnTo>
                  <a:lnTo>
                    <a:pt x="27833" y="31617"/>
                  </a:lnTo>
                  <a:lnTo>
                    <a:pt x="28042" y="31707"/>
                  </a:lnTo>
                  <a:lnTo>
                    <a:pt x="28252" y="31797"/>
                  </a:lnTo>
                  <a:lnTo>
                    <a:pt x="28811" y="31976"/>
                  </a:lnTo>
                  <a:lnTo>
                    <a:pt x="29091" y="32066"/>
                  </a:lnTo>
                  <a:lnTo>
                    <a:pt x="29370" y="32136"/>
                  </a:lnTo>
                  <a:lnTo>
                    <a:pt x="29660" y="32206"/>
                  </a:lnTo>
                  <a:lnTo>
                    <a:pt x="29950" y="32276"/>
                  </a:lnTo>
                  <a:lnTo>
                    <a:pt x="30229" y="32336"/>
                  </a:lnTo>
                  <a:lnTo>
                    <a:pt x="30519" y="32386"/>
                  </a:lnTo>
                  <a:lnTo>
                    <a:pt x="30809" y="32426"/>
                  </a:lnTo>
                  <a:lnTo>
                    <a:pt x="31098" y="32466"/>
                  </a:lnTo>
                  <a:lnTo>
                    <a:pt x="31398" y="32496"/>
                  </a:lnTo>
                  <a:lnTo>
                    <a:pt x="31687" y="32516"/>
                  </a:lnTo>
                  <a:lnTo>
                    <a:pt x="31977" y="32536"/>
                  </a:lnTo>
                  <a:lnTo>
                    <a:pt x="32277" y="32546"/>
                  </a:lnTo>
                  <a:lnTo>
                    <a:pt x="32576" y="32546"/>
                  </a:lnTo>
                  <a:lnTo>
                    <a:pt x="32876" y="32536"/>
                  </a:lnTo>
                  <a:lnTo>
                    <a:pt x="33515" y="32536"/>
                  </a:lnTo>
                  <a:lnTo>
                    <a:pt x="34164" y="32516"/>
                  </a:lnTo>
                  <a:lnTo>
                    <a:pt x="34823" y="32486"/>
                  </a:lnTo>
                  <a:lnTo>
                    <a:pt x="35472" y="32446"/>
                  </a:lnTo>
                  <a:lnTo>
                    <a:pt x="36121" y="32396"/>
                  </a:lnTo>
                  <a:lnTo>
                    <a:pt x="36780" y="32326"/>
                  </a:lnTo>
                  <a:lnTo>
                    <a:pt x="37419" y="32236"/>
                  </a:lnTo>
                  <a:lnTo>
                    <a:pt x="38069" y="32136"/>
                  </a:lnTo>
                  <a:lnTo>
                    <a:pt x="38578" y="32066"/>
                  </a:lnTo>
                  <a:lnTo>
                    <a:pt x="39097" y="31986"/>
                  </a:lnTo>
                  <a:lnTo>
                    <a:pt x="39607" y="31906"/>
                  </a:lnTo>
                  <a:lnTo>
                    <a:pt x="40116" y="31807"/>
                  </a:lnTo>
                  <a:lnTo>
                    <a:pt x="40625" y="31697"/>
                  </a:lnTo>
                  <a:lnTo>
                    <a:pt x="41124" y="31587"/>
                  </a:lnTo>
                  <a:lnTo>
                    <a:pt x="41624" y="31467"/>
                  </a:lnTo>
                  <a:lnTo>
                    <a:pt x="42123" y="31337"/>
                  </a:lnTo>
                  <a:lnTo>
                    <a:pt x="42123" y="10336"/>
                  </a:lnTo>
                  <a:lnTo>
                    <a:pt x="35961" y="10336"/>
                  </a:lnTo>
                  <a:lnTo>
                    <a:pt x="35961" y="27063"/>
                  </a:lnTo>
                  <a:lnTo>
                    <a:pt x="35812" y="27093"/>
                  </a:lnTo>
                  <a:lnTo>
                    <a:pt x="35652" y="27123"/>
                  </a:lnTo>
                  <a:lnTo>
                    <a:pt x="35342" y="27163"/>
                  </a:lnTo>
                  <a:lnTo>
                    <a:pt x="35013" y="27193"/>
                  </a:lnTo>
                  <a:lnTo>
                    <a:pt x="34643" y="27233"/>
                  </a:lnTo>
                  <a:lnTo>
                    <a:pt x="34264" y="27263"/>
                  </a:lnTo>
                  <a:lnTo>
                    <a:pt x="33904" y="27283"/>
                  </a:lnTo>
                  <a:lnTo>
                    <a:pt x="33565" y="27283"/>
                  </a:lnTo>
                  <a:lnTo>
                    <a:pt x="33215" y="27293"/>
                  </a:lnTo>
                  <a:lnTo>
                    <a:pt x="32956" y="27283"/>
                  </a:lnTo>
                  <a:lnTo>
                    <a:pt x="32706" y="27263"/>
                  </a:lnTo>
                  <a:lnTo>
                    <a:pt x="32466" y="27243"/>
                  </a:lnTo>
                  <a:lnTo>
                    <a:pt x="32237" y="27203"/>
                  </a:lnTo>
                  <a:lnTo>
                    <a:pt x="32017" y="27153"/>
                  </a:lnTo>
                  <a:lnTo>
                    <a:pt x="31807" y="27103"/>
                  </a:lnTo>
                  <a:lnTo>
                    <a:pt x="31607" y="27033"/>
                  </a:lnTo>
                  <a:lnTo>
                    <a:pt x="31418" y="26953"/>
                  </a:lnTo>
                  <a:lnTo>
                    <a:pt x="31238" y="26863"/>
                  </a:lnTo>
                  <a:lnTo>
                    <a:pt x="31078" y="26763"/>
                  </a:lnTo>
                  <a:lnTo>
                    <a:pt x="30918" y="26664"/>
                  </a:lnTo>
                  <a:lnTo>
                    <a:pt x="30779" y="26544"/>
                  </a:lnTo>
                  <a:lnTo>
                    <a:pt x="30639" y="26414"/>
                  </a:lnTo>
                  <a:lnTo>
                    <a:pt x="30519" y="26274"/>
                  </a:lnTo>
                  <a:lnTo>
                    <a:pt x="30409" y="26134"/>
                  </a:lnTo>
                  <a:lnTo>
                    <a:pt x="30309" y="25975"/>
                  </a:lnTo>
                  <a:lnTo>
                    <a:pt x="30209" y="25805"/>
                  </a:lnTo>
                  <a:lnTo>
                    <a:pt x="30119" y="25625"/>
                  </a:lnTo>
                  <a:lnTo>
                    <a:pt x="30040" y="25435"/>
                  </a:lnTo>
                  <a:lnTo>
                    <a:pt x="29960" y="25226"/>
                  </a:lnTo>
                  <a:lnTo>
                    <a:pt x="29890" y="25006"/>
                  </a:lnTo>
                  <a:lnTo>
                    <a:pt x="29830" y="24776"/>
                  </a:lnTo>
                  <a:lnTo>
                    <a:pt x="29770" y="24527"/>
                  </a:lnTo>
                  <a:lnTo>
                    <a:pt x="29710" y="24267"/>
                  </a:lnTo>
                  <a:lnTo>
                    <a:pt x="29670" y="23987"/>
                  </a:lnTo>
                  <a:lnTo>
                    <a:pt x="29620" y="23698"/>
                  </a:lnTo>
                  <a:lnTo>
                    <a:pt x="29590" y="23398"/>
                  </a:lnTo>
                  <a:lnTo>
                    <a:pt x="29560" y="23088"/>
                  </a:lnTo>
                  <a:lnTo>
                    <a:pt x="29540" y="22759"/>
                  </a:lnTo>
                  <a:lnTo>
                    <a:pt x="29520" y="22419"/>
                  </a:lnTo>
                  <a:lnTo>
                    <a:pt x="29510" y="22060"/>
                  </a:lnTo>
                  <a:lnTo>
                    <a:pt x="29510" y="21690"/>
                  </a:lnTo>
                  <a:lnTo>
                    <a:pt x="29510" y="10336"/>
                  </a:lnTo>
                  <a:close/>
                  <a:moveTo>
                    <a:pt x="169010" y="3945"/>
                  </a:moveTo>
                  <a:lnTo>
                    <a:pt x="162848" y="4913"/>
                  </a:lnTo>
                  <a:lnTo>
                    <a:pt x="162848" y="23238"/>
                  </a:lnTo>
                  <a:lnTo>
                    <a:pt x="162828" y="23708"/>
                  </a:lnTo>
                  <a:lnTo>
                    <a:pt x="162838" y="24187"/>
                  </a:lnTo>
                  <a:lnTo>
                    <a:pt x="162848" y="24666"/>
                  </a:lnTo>
                  <a:lnTo>
                    <a:pt x="162888" y="25146"/>
                  </a:lnTo>
                  <a:lnTo>
                    <a:pt x="162938" y="25625"/>
                  </a:lnTo>
                  <a:lnTo>
                    <a:pt x="163008" y="26104"/>
                  </a:lnTo>
                  <a:lnTo>
                    <a:pt x="163088" y="26584"/>
                  </a:lnTo>
                  <a:lnTo>
                    <a:pt x="163188" y="27063"/>
                  </a:lnTo>
                  <a:lnTo>
                    <a:pt x="163298" y="27463"/>
                  </a:lnTo>
                  <a:lnTo>
                    <a:pt x="163438" y="27862"/>
                  </a:lnTo>
                  <a:lnTo>
                    <a:pt x="163587" y="28251"/>
                  </a:lnTo>
                  <a:lnTo>
                    <a:pt x="163747" y="28631"/>
                  </a:lnTo>
                  <a:lnTo>
                    <a:pt x="163937" y="29000"/>
                  </a:lnTo>
                  <a:lnTo>
                    <a:pt x="164147" y="29360"/>
                  </a:lnTo>
                  <a:lnTo>
                    <a:pt x="164256" y="29530"/>
                  </a:lnTo>
                  <a:lnTo>
                    <a:pt x="164366" y="29699"/>
                  </a:lnTo>
                  <a:lnTo>
                    <a:pt x="164486" y="29869"/>
                  </a:lnTo>
                  <a:lnTo>
                    <a:pt x="164616" y="30029"/>
                  </a:lnTo>
                  <a:lnTo>
                    <a:pt x="164886" y="30319"/>
                  </a:lnTo>
                  <a:lnTo>
                    <a:pt x="165165" y="30608"/>
                  </a:lnTo>
                  <a:lnTo>
                    <a:pt x="165475" y="30868"/>
                  </a:lnTo>
                  <a:lnTo>
                    <a:pt x="165635" y="30998"/>
                  </a:lnTo>
                  <a:lnTo>
                    <a:pt x="165794" y="31118"/>
                  </a:lnTo>
                  <a:lnTo>
                    <a:pt x="165964" y="31237"/>
                  </a:lnTo>
                  <a:lnTo>
                    <a:pt x="166134" y="31347"/>
                  </a:lnTo>
                  <a:lnTo>
                    <a:pt x="166314" y="31457"/>
                  </a:lnTo>
                  <a:lnTo>
                    <a:pt x="166493" y="31557"/>
                  </a:lnTo>
                  <a:lnTo>
                    <a:pt x="166673" y="31657"/>
                  </a:lnTo>
                  <a:lnTo>
                    <a:pt x="166863" y="31747"/>
                  </a:lnTo>
                  <a:lnTo>
                    <a:pt x="167053" y="31837"/>
                  </a:lnTo>
                  <a:lnTo>
                    <a:pt x="167242" y="31916"/>
                  </a:lnTo>
                  <a:lnTo>
                    <a:pt x="167492" y="32006"/>
                  </a:lnTo>
                  <a:lnTo>
                    <a:pt x="167742" y="32086"/>
                  </a:lnTo>
                  <a:lnTo>
                    <a:pt x="167991" y="32166"/>
                  </a:lnTo>
                  <a:lnTo>
                    <a:pt x="168241" y="32246"/>
                  </a:lnTo>
                  <a:lnTo>
                    <a:pt x="168501" y="32306"/>
                  </a:lnTo>
                  <a:lnTo>
                    <a:pt x="168760" y="32366"/>
                  </a:lnTo>
                  <a:lnTo>
                    <a:pt x="169020" y="32426"/>
                  </a:lnTo>
                  <a:lnTo>
                    <a:pt x="169280" y="32466"/>
                  </a:lnTo>
                  <a:lnTo>
                    <a:pt x="169539" y="32506"/>
                  </a:lnTo>
                  <a:lnTo>
                    <a:pt x="169809" y="32536"/>
                  </a:lnTo>
                  <a:lnTo>
                    <a:pt x="170068" y="32566"/>
                  </a:lnTo>
                  <a:lnTo>
                    <a:pt x="170338" y="32586"/>
                  </a:lnTo>
                  <a:lnTo>
                    <a:pt x="170608" y="32595"/>
                  </a:lnTo>
                  <a:lnTo>
                    <a:pt x="170867" y="32605"/>
                  </a:lnTo>
                  <a:lnTo>
                    <a:pt x="171137" y="32605"/>
                  </a:lnTo>
                  <a:lnTo>
                    <a:pt x="171407" y="32595"/>
                  </a:lnTo>
                  <a:lnTo>
                    <a:pt x="171836" y="32595"/>
                  </a:lnTo>
                  <a:lnTo>
                    <a:pt x="172265" y="32576"/>
                  </a:lnTo>
                  <a:lnTo>
                    <a:pt x="172685" y="32546"/>
                  </a:lnTo>
                  <a:lnTo>
                    <a:pt x="173114" y="32516"/>
                  </a:lnTo>
                  <a:lnTo>
                    <a:pt x="173534" y="32466"/>
                  </a:lnTo>
                  <a:lnTo>
                    <a:pt x="173953" y="32406"/>
                  </a:lnTo>
                  <a:lnTo>
                    <a:pt x="174363" y="32336"/>
                  </a:lnTo>
                  <a:lnTo>
                    <a:pt x="174772" y="32256"/>
                  </a:lnTo>
                  <a:lnTo>
                    <a:pt x="175411" y="32086"/>
                  </a:lnTo>
                  <a:lnTo>
                    <a:pt x="176050" y="31896"/>
                  </a:lnTo>
                  <a:lnTo>
                    <a:pt x="176370" y="31797"/>
                  </a:lnTo>
                  <a:lnTo>
                    <a:pt x="176679" y="31697"/>
                  </a:lnTo>
                  <a:lnTo>
                    <a:pt x="176979" y="31577"/>
                  </a:lnTo>
                  <a:lnTo>
                    <a:pt x="177289" y="31457"/>
                  </a:lnTo>
                  <a:lnTo>
                    <a:pt x="176430" y="26664"/>
                  </a:lnTo>
                  <a:lnTo>
                    <a:pt x="175960" y="26823"/>
                  </a:lnTo>
                  <a:lnTo>
                    <a:pt x="175481" y="26963"/>
                  </a:lnTo>
                  <a:lnTo>
                    <a:pt x="175241" y="27023"/>
                  </a:lnTo>
                  <a:lnTo>
                    <a:pt x="174992" y="27073"/>
                  </a:lnTo>
                  <a:lnTo>
                    <a:pt x="174742" y="27133"/>
                  </a:lnTo>
                  <a:lnTo>
                    <a:pt x="174492" y="27173"/>
                  </a:lnTo>
                  <a:lnTo>
                    <a:pt x="174253" y="27213"/>
                  </a:lnTo>
                  <a:lnTo>
                    <a:pt x="174003" y="27253"/>
                  </a:lnTo>
                  <a:lnTo>
                    <a:pt x="173514" y="27303"/>
                  </a:lnTo>
                  <a:lnTo>
                    <a:pt x="173004" y="27333"/>
                  </a:lnTo>
                  <a:lnTo>
                    <a:pt x="172495" y="27343"/>
                  </a:lnTo>
                  <a:lnTo>
                    <a:pt x="172226" y="27343"/>
                  </a:lnTo>
                  <a:lnTo>
                    <a:pt x="171976" y="27323"/>
                  </a:lnTo>
                  <a:lnTo>
                    <a:pt x="171746" y="27303"/>
                  </a:lnTo>
                  <a:lnTo>
                    <a:pt x="171516" y="27273"/>
                  </a:lnTo>
                  <a:lnTo>
                    <a:pt x="171307" y="27233"/>
                  </a:lnTo>
                  <a:lnTo>
                    <a:pt x="171097" y="27183"/>
                  </a:lnTo>
                  <a:lnTo>
                    <a:pt x="170907" y="27123"/>
                  </a:lnTo>
                  <a:lnTo>
                    <a:pt x="170728" y="27053"/>
                  </a:lnTo>
                  <a:lnTo>
                    <a:pt x="170558" y="26973"/>
                  </a:lnTo>
                  <a:lnTo>
                    <a:pt x="170408" y="26893"/>
                  </a:lnTo>
                  <a:lnTo>
                    <a:pt x="170258" y="26793"/>
                  </a:lnTo>
                  <a:lnTo>
                    <a:pt x="170118" y="26694"/>
                  </a:lnTo>
                  <a:lnTo>
                    <a:pt x="169999" y="26584"/>
                  </a:lnTo>
                  <a:lnTo>
                    <a:pt x="169889" y="26464"/>
                  </a:lnTo>
                  <a:lnTo>
                    <a:pt x="169789" y="26334"/>
                  </a:lnTo>
                  <a:lnTo>
                    <a:pt x="169699" y="26204"/>
                  </a:lnTo>
                  <a:lnTo>
                    <a:pt x="169599" y="26034"/>
                  </a:lnTo>
                  <a:lnTo>
                    <a:pt x="169519" y="25855"/>
                  </a:lnTo>
                  <a:lnTo>
                    <a:pt x="169439" y="25675"/>
                  </a:lnTo>
                  <a:lnTo>
                    <a:pt x="169359" y="25485"/>
                  </a:lnTo>
                  <a:lnTo>
                    <a:pt x="169300" y="25305"/>
                  </a:lnTo>
                  <a:lnTo>
                    <a:pt x="169240" y="25116"/>
                  </a:lnTo>
                  <a:lnTo>
                    <a:pt x="169180" y="24926"/>
                  </a:lnTo>
                  <a:lnTo>
                    <a:pt x="169140" y="24726"/>
                  </a:lnTo>
                  <a:lnTo>
                    <a:pt x="169100" y="24527"/>
                  </a:lnTo>
                  <a:lnTo>
                    <a:pt x="169070" y="24337"/>
                  </a:lnTo>
                  <a:lnTo>
                    <a:pt x="169040" y="24137"/>
                  </a:lnTo>
                  <a:lnTo>
                    <a:pt x="169020" y="23927"/>
                  </a:lnTo>
                  <a:lnTo>
                    <a:pt x="169010" y="23728"/>
                  </a:lnTo>
                  <a:lnTo>
                    <a:pt x="169000" y="23528"/>
                  </a:lnTo>
                  <a:lnTo>
                    <a:pt x="169000" y="23328"/>
                  </a:lnTo>
                  <a:lnTo>
                    <a:pt x="169010" y="23118"/>
                  </a:lnTo>
                  <a:lnTo>
                    <a:pt x="169010" y="15469"/>
                  </a:lnTo>
                  <a:lnTo>
                    <a:pt x="176430" y="15469"/>
                  </a:lnTo>
                  <a:lnTo>
                    <a:pt x="176430" y="10336"/>
                  </a:lnTo>
                  <a:lnTo>
                    <a:pt x="169010" y="10336"/>
                  </a:lnTo>
                  <a:lnTo>
                    <a:pt x="169010" y="3945"/>
                  </a:lnTo>
                  <a:close/>
                  <a:moveTo>
                    <a:pt x="54167" y="0"/>
                  </a:moveTo>
                  <a:lnTo>
                    <a:pt x="48005" y="979"/>
                  </a:lnTo>
                  <a:lnTo>
                    <a:pt x="48005" y="31517"/>
                  </a:lnTo>
                  <a:lnTo>
                    <a:pt x="48195" y="31597"/>
                  </a:lnTo>
                  <a:lnTo>
                    <a:pt x="48405" y="31677"/>
                  </a:lnTo>
                  <a:lnTo>
                    <a:pt x="48624" y="31747"/>
                  </a:lnTo>
                  <a:lnTo>
                    <a:pt x="48854" y="31817"/>
                  </a:lnTo>
                  <a:lnTo>
                    <a:pt x="49094" y="31876"/>
                  </a:lnTo>
                  <a:lnTo>
                    <a:pt x="49353" y="31926"/>
                  </a:lnTo>
                  <a:lnTo>
                    <a:pt x="49613" y="31976"/>
                  </a:lnTo>
                  <a:lnTo>
                    <a:pt x="49882" y="32026"/>
                  </a:lnTo>
                  <a:lnTo>
                    <a:pt x="50442" y="32146"/>
                  </a:lnTo>
                  <a:lnTo>
                    <a:pt x="51001" y="32246"/>
                  </a:lnTo>
                  <a:lnTo>
                    <a:pt x="51550" y="32336"/>
                  </a:lnTo>
                  <a:lnTo>
                    <a:pt x="52109" y="32426"/>
                  </a:lnTo>
                  <a:lnTo>
                    <a:pt x="52709" y="32476"/>
                  </a:lnTo>
                  <a:lnTo>
                    <a:pt x="53308" y="32536"/>
                  </a:lnTo>
                  <a:lnTo>
                    <a:pt x="53907" y="32605"/>
                  </a:lnTo>
                  <a:lnTo>
                    <a:pt x="54506" y="32655"/>
                  </a:lnTo>
                  <a:lnTo>
                    <a:pt x="55105" y="32695"/>
                  </a:lnTo>
                  <a:lnTo>
                    <a:pt x="55695" y="32735"/>
                  </a:lnTo>
                  <a:lnTo>
                    <a:pt x="56284" y="32755"/>
                  </a:lnTo>
                  <a:lnTo>
                    <a:pt x="56843" y="32765"/>
                  </a:lnTo>
                  <a:lnTo>
                    <a:pt x="57462" y="32755"/>
                  </a:lnTo>
                  <a:lnTo>
                    <a:pt x="58081" y="32725"/>
                  </a:lnTo>
                  <a:lnTo>
                    <a:pt x="58381" y="32695"/>
                  </a:lnTo>
                  <a:lnTo>
                    <a:pt x="58690" y="32665"/>
                  </a:lnTo>
                  <a:lnTo>
                    <a:pt x="58990" y="32625"/>
                  </a:lnTo>
                  <a:lnTo>
                    <a:pt x="59290" y="32586"/>
                  </a:lnTo>
                  <a:lnTo>
                    <a:pt x="59589" y="32536"/>
                  </a:lnTo>
                  <a:lnTo>
                    <a:pt x="59889" y="32476"/>
                  </a:lnTo>
                  <a:lnTo>
                    <a:pt x="60178" y="32406"/>
                  </a:lnTo>
                  <a:lnTo>
                    <a:pt x="60478" y="32336"/>
                  </a:lnTo>
                  <a:lnTo>
                    <a:pt x="60768" y="32256"/>
                  </a:lnTo>
                  <a:lnTo>
                    <a:pt x="61057" y="32166"/>
                  </a:lnTo>
                  <a:lnTo>
                    <a:pt x="61357" y="32076"/>
                  </a:lnTo>
                  <a:lnTo>
                    <a:pt x="61646" y="31966"/>
                  </a:lnTo>
                  <a:lnTo>
                    <a:pt x="61886" y="31866"/>
                  </a:lnTo>
                  <a:lnTo>
                    <a:pt x="62126" y="31767"/>
                  </a:lnTo>
                  <a:lnTo>
                    <a:pt x="62365" y="31647"/>
                  </a:lnTo>
                  <a:lnTo>
                    <a:pt x="62605" y="31527"/>
                  </a:lnTo>
                  <a:lnTo>
                    <a:pt x="62835" y="31407"/>
                  </a:lnTo>
                  <a:lnTo>
                    <a:pt x="63064" y="31277"/>
                  </a:lnTo>
                  <a:lnTo>
                    <a:pt x="63294" y="31137"/>
                  </a:lnTo>
                  <a:lnTo>
                    <a:pt x="63524" y="30988"/>
                  </a:lnTo>
                  <a:lnTo>
                    <a:pt x="63744" y="30838"/>
                  </a:lnTo>
                  <a:lnTo>
                    <a:pt x="63953" y="30688"/>
                  </a:lnTo>
                  <a:lnTo>
                    <a:pt x="64173" y="30518"/>
                  </a:lnTo>
                  <a:lnTo>
                    <a:pt x="64383" y="30359"/>
                  </a:lnTo>
                  <a:lnTo>
                    <a:pt x="64582" y="30179"/>
                  </a:lnTo>
                  <a:lnTo>
                    <a:pt x="64792" y="29999"/>
                  </a:lnTo>
                  <a:lnTo>
                    <a:pt x="64992" y="29819"/>
                  </a:lnTo>
                  <a:lnTo>
                    <a:pt x="65182" y="29630"/>
                  </a:lnTo>
                  <a:lnTo>
                    <a:pt x="65361" y="29430"/>
                  </a:lnTo>
                  <a:lnTo>
                    <a:pt x="65531" y="29240"/>
                  </a:lnTo>
                  <a:lnTo>
                    <a:pt x="65701" y="29030"/>
                  </a:lnTo>
                  <a:lnTo>
                    <a:pt x="65861" y="28831"/>
                  </a:lnTo>
                  <a:lnTo>
                    <a:pt x="66020" y="28611"/>
                  </a:lnTo>
                  <a:lnTo>
                    <a:pt x="66170" y="28401"/>
                  </a:lnTo>
                  <a:lnTo>
                    <a:pt x="66320" y="28182"/>
                  </a:lnTo>
                  <a:lnTo>
                    <a:pt x="66460" y="27962"/>
                  </a:lnTo>
                  <a:lnTo>
                    <a:pt x="66590" y="27732"/>
                  </a:lnTo>
                  <a:lnTo>
                    <a:pt x="66720" y="27502"/>
                  </a:lnTo>
                  <a:lnTo>
                    <a:pt x="66839" y="27263"/>
                  </a:lnTo>
                  <a:lnTo>
                    <a:pt x="66959" y="27023"/>
                  </a:lnTo>
                  <a:lnTo>
                    <a:pt x="67059" y="26783"/>
                  </a:lnTo>
                  <a:lnTo>
                    <a:pt x="67169" y="26534"/>
                  </a:lnTo>
                  <a:lnTo>
                    <a:pt x="67259" y="26284"/>
                  </a:lnTo>
                  <a:lnTo>
                    <a:pt x="67349" y="26034"/>
                  </a:lnTo>
                  <a:lnTo>
                    <a:pt x="67459" y="25745"/>
                  </a:lnTo>
                  <a:lnTo>
                    <a:pt x="67548" y="25455"/>
                  </a:lnTo>
                  <a:lnTo>
                    <a:pt x="67638" y="25156"/>
                  </a:lnTo>
                  <a:lnTo>
                    <a:pt x="67718" y="24866"/>
                  </a:lnTo>
                  <a:lnTo>
                    <a:pt x="67788" y="24576"/>
                  </a:lnTo>
                  <a:lnTo>
                    <a:pt x="67858" y="24277"/>
                  </a:lnTo>
                  <a:lnTo>
                    <a:pt x="67908" y="23977"/>
                  </a:lnTo>
                  <a:lnTo>
                    <a:pt x="67968" y="23688"/>
                  </a:lnTo>
                  <a:lnTo>
                    <a:pt x="68008" y="23388"/>
                  </a:lnTo>
                  <a:lnTo>
                    <a:pt x="68048" y="23088"/>
                  </a:lnTo>
                  <a:lnTo>
                    <a:pt x="68078" y="22789"/>
                  </a:lnTo>
                  <a:lnTo>
                    <a:pt x="68108" y="22489"/>
                  </a:lnTo>
                  <a:lnTo>
                    <a:pt x="68138" y="21890"/>
                  </a:lnTo>
                  <a:lnTo>
                    <a:pt x="68148" y="21291"/>
                  </a:lnTo>
                  <a:lnTo>
                    <a:pt x="68138" y="20692"/>
                  </a:lnTo>
                  <a:lnTo>
                    <a:pt x="68118" y="20103"/>
                  </a:lnTo>
                  <a:lnTo>
                    <a:pt x="68078" y="19503"/>
                  </a:lnTo>
                  <a:lnTo>
                    <a:pt x="68018" y="18914"/>
                  </a:lnTo>
                  <a:lnTo>
                    <a:pt x="67948" y="18345"/>
                  </a:lnTo>
                  <a:lnTo>
                    <a:pt x="67858" y="17776"/>
                  </a:lnTo>
                  <a:lnTo>
                    <a:pt x="67758" y="17217"/>
                  </a:lnTo>
                  <a:lnTo>
                    <a:pt x="67638" y="16667"/>
                  </a:lnTo>
                  <a:lnTo>
                    <a:pt x="67568" y="16428"/>
                  </a:lnTo>
                  <a:lnTo>
                    <a:pt x="67498" y="16188"/>
                  </a:lnTo>
                  <a:lnTo>
                    <a:pt x="67419" y="15948"/>
                  </a:lnTo>
                  <a:lnTo>
                    <a:pt x="67329" y="15709"/>
                  </a:lnTo>
                  <a:lnTo>
                    <a:pt x="67229" y="15479"/>
                  </a:lnTo>
                  <a:lnTo>
                    <a:pt x="67129" y="15239"/>
                  </a:lnTo>
                  <a:lnTo>
                    <a:pt x="67029" y="15010"/>
                  </a:lnTo>
                  <a:lnTo>
                    <a:pt x="66919" y="14790"/>
                  </a:lnTo>
                  <a:lnTo>
                    <a:pt x="66799" y="14560"/>
                  </a:lnTo>
                  <a:lnTo>
                    <a:pt x="66670" y="14340"/>
                  </a:lnTo>
                  <a:lnTo>
                    <a:pt x="66540" y="14131"/>
                  </a:lnTo>
                  <a:lnTo>
                    <a:pt x="66410" y="13911"/>
                  </a:lnTo>
                  <a:lnTo>
                    <a:pt x="66270" y="13701"/>
                  </a:lnTo>
                  <a:lnTo>
                    <a:pt x="66120" y="13492"/>
                  </a:lnTo>
                  <a:lnTo>
                    <a:pt x="65811" y="13072"/>
                  </a:lnTo>
                  <a:lnTo>
                    <a:pt x="65661" y="12892"/>
                  </a:lnTo>
                  <a:lnTo>
                    <a:pt x="65501" y="12723"/>
                  </a:lnTo>
                  <a:lnTo>
                    <a:pt x="65341" y="12553"/>
                  </a:lnTo>
                  <a:lnTo>
                    <a:pt x="65172" y="12383"/>
                  </a:lnTo>
                  <a:lnTo>
                    <a:pt x="64992" y="12223"/>
                  </a:lnTo>
                  <a:lnTo>
                    <a:pt x="64822" y="12064"/>
                  </a:lnTo>
                  <a:lnTo>
                    <a:pt x="64642" y="11914"/>
                  </a:lnTo>
                  <a:lnTo>
                    <a:pt x="64453" y="11764"/>
                  </a:lnTo>
                  <a:lnTo>
                    <a:pt x="64263" y="11624"/>
                  </a:lnTo>
                  <a:lnTo>
                    <a:pt x="64073" y="11484"/>
                  </a:lnTo>
                  <a:lnTo>
                    <a:pt x="63873" y="11355"/>
                  </a:lnTo>
                  <a:lnTo>
                    <a:pt x="63674" y="11225"/>
                  </a:lnTo>
                  <a:lnTo>
                    <a:pt x="63474" y="11115"/>
                  </a:lnTo>
                  <a:lnTo>
                    <a:pt x="63264" y="10995"/>
                  </a:lnTo>
                  <a:lnTo>
                    <a:pt x="63055" y="10895"/>
                  </a:lnTo>
                  <a:lnTo>
                    <a:pt x="62845" y="10795"/>
                  </a:lnTo>
                  <a:lnTo>
                    <a:pt x="62595" y="10675"/>
                  </a:lnTo>
                  <a:lnTo>
                    <a:pt x="62345" y="10576"/>
                  </a:lnTo>
                  <a:lnTo>
                    <a:pt x="62096" y="10476"/>
                  </a:lnTo>
                  <a:lnTo>
                    <a:pt x="61846" y="10396"/>
                  </a:lnTo>
                  <a:lnTo>
                    <a:pt x="61597" y="10316"/>
                  </a:lnTo>
                  <a:lnTo>
                    <a:pt x="61337" y="10246"/>
                  </a:lnTo>
                  <a:lnTo>
                    <a:pt x="61087" y="10186"/>
                  </a:lnTo>
                  <a:lnTo>
                    <a:pt x="60828" y="10126"/>
                  </a:lnTo>
                  <a:lnTo>
                    <a:pt x="60568" y="10086"/>
                  </a:lnTo>
                  <a:lnTo>
                    <a:pt x="60308" y="10046"/>
                  </a:lnTo>
                  <a:lnTo>
                    <a:pt x="60049" y="10006"/>
                  </a:lnTo>
                  <a:lnTo>
                    <a:pt x="59789" y="9986"/>
                  </a:lnTo>
                  <a:lnTo>
                    <a:pt x="59529" y="9966"/>
                  </a:lnTo>
                  <a:lnTo>
                    <a:pt x="59260" y="9946"/>
                  </a:lnTo>
                  <a:lnTo>
                    <a:pt x="58730" y="9936"/>
                  </a:lnTo>
                  <a:lnTo>
                    <a:pt x="58431" y="9936"/>
                  </a:lnTo>
                  <a:lnTo>
                    <a:pt x="58131" y="9946"/>
                  </a:lnTo>
                  <a:lnTo>
                    <a:pt x="57832" y="9966"/>
                  </a:lnTo>
                  <a:lnTo>
                    <a:pt x="57532" y="9986"/>
                  </a:lnTo>
                  <a:lnTo>
                    <a:pt x="57232" y="10016"/>
                  </a:lnTo>
                  <a:lnTo>
                    <a:pt x="56933" y="10056"/>
                  </a:lnTo>
                  <a:lnTo>
                    <a:pt x="56633" y="10106"/>
                  </a:lnTo>
                  <a:lnTo>
                    <a:pt x="56334" y="10166"/>
                  </a:lnTo>
                  <a:lnTo>
                    <a:pt x="55774" y="10306"/>
                  </a:lnTo>
                  <a:lnTo>
                    <a:pt x="55225" y="10466"/>
                  </a:lnTo>
                  <a:lnTo>
                    <a:pt x="54956" y="10556"/>
                  </a:lnTo>
                  <a:lnTo>
                    <a:pt x="54686" y="10646"/>
                  </a:lnTo>
                  <a:lnTo>
                    <a:pt x="54426" y="10745"/>
                  </a:lnTo>
                  <a:lnTo>
                    <a:pt x="54167" y="10845"/>
                  </a:lnTo>
                  <a:lnTo>
                    <a:pt x="54167" y="0"/>
                  </a:lnTo>
                  <a:close/>
                  <a:moveTo>
                    <a:pt x="82248" y="9827"/>
                  </a:moveTo>
                  <a:lnTo>
                    <a:pt x="81759" y="9837"/>
                  </a:lnTo>
                  <a:lnTo>
                    <a:pt x="81260" y="9867"/>
                  </a:lnTo>
                  <a:lnTo>
                    <a:pt x="80770" y="9917"/>
                  </a:lnTo>
                  <a:lnTo>
                    <a:pt x="80291" y="9996"/>
                  </a:lnTo>
                  <a:lnTo>
                    <a:pt x="80041" y="10046"/>
                  </a:lnTo>
                  <a:lnTo>
                    <a:pt x="79802" y="10106"/>
                  </a:lnTo>
                  <a:lnTo>
                    <a:pt x="79562" y="10166"/>
                  </a:lnTo>
                  <a:lnTo>
                    <a:pt x="79322" y="10236"/>
                  </a:lnTo>
                  <a:lnTo>
                    <a:pt x="79083" y="10306"/>
                  </a:lnTo>
                  <a:lnTo>
                    <a:pt x="78843" y="10386"/>
                  </a:lnTo>
                  <a:lnTo>
                    <a:pt x="78603" y="10476"/>
                  </a:lnTo>
                  <a:lnTo>
                    <a:pt x="78364" y="10566"/>
                  </a:lnTo>
                  <a:lnTo>
                    <a:pt x="78134" y="10656"/>
                  </a:lnTo>
                  <a:lnTo>
                    <a:pt x="77904" y="10745"/>
                  </a:lnTo>
                  <a:lnTo>
                    <a:pt x="77675" y="10855"/>
                  </a:lnTo>
                  <a:lnTo>
                    <a:pt x="77455" y="10955"/>
                  </a:lnTo>
                  <a:lnTo>
                    <a:pt x="77235" y="11075"/>
                  </a:lnTo>
                  <a:lnTo>
                    <a:pt x="77025" y="11195"/>
                  </a:lnTo>
                  <a:lnTo>
                    <a:pt x="76816" y="11325"/>
                  </a:lnTo>
                  <a:lnTo>
                    <a:pt x="76606" y="11454"/>
                  </a:lnTo>
                  <a:lnTo>
                    <a:pt x="76396" y="11594"/>
                  </a:lnTo>
                  <a:lnTo>
                    <a:pt x="76197" y="11744"/>
                  </a:lnTo>
                  <a:lnTo>
                    <a:pt x="75997" y="11894"/>
                  </a:lnTo>
                  <a:lnTo>
                    <a:pt x="75807" y="12054"/>
                  </a:lnTo>
                  <a:lnTo>
                    <a:pt x="75617" y="12213"/>
                  </a:lnTo>
                  <a:lnTo>
                    <a:pt x="75428" y="12383"/>
                  </a:lnTo>
                  <a:lnTo>
                    <a:pt x="75058" y="12733"/>
                  </a:lnTo>
                  <a:lnTo>
                    <a:pt x="74679" y="13142"/>
                  </a:lnTo>
                  <a:lnTo>
                    <a:pt x="74499" y="13352"/>
                  </a:lnTo>
                  <a:lnTo>
                    <a:pt x="74329" y="13572"/>
                  </a:lnTo>
                  <a:lnTo>
                    <a:pt x="74159" y="13781"/>
                  </a:lnTo>
                  <a:lnTo>
                    <a:pt x="74000" y="14001"/>
                  </a:lnTo>
                  <a:lnTo>
                    <a:pt x="73840" y="14231"/>
                  </a:lnTo>
                  <a:lnTo>
                    <a:pt x="73690" y="14450"/>
                  </a:lnTo>
                  <a:lnTo>
                    <a:pt x="73550" y="14680"/>
                  </a:lnTo>
                  <a:lnTo>
                    <a:pt x="73410" y="14910"/>
                  </a:lnTo>
                  <a:lnTo>
                    <a:pt x="73281" y="15149"/>
                  </a:lnTo>
                  <a:lnTo>
                    <a:pt x="73151" y="15389"/>
                  </a:lnTo>
                  <a:lnTo>
                    <a:pt x="73031" y="15629"/>
                  </a:lnTo>
                  <a:lnTo>
                    <a:pt x="72921" y="15878"/>
                  </a:lnTo>
                  <a:lnTo>
                    <a:pt x="72811" y="16128"/>
                  </a:lnTo>
                  <a:lnTo>
                    <a:pt x="72711" y="16388"/>
                  </a:lnTo>
                  <a:lnTo>
                    <a:pt x="72611" y="16687"/>
                  </a:lnTo>
                  <a:lnTo>
                    <a:pt x="72512" y="16987"/>
                  </a:lnTo>
                  <a:lnTo>
                    <a:pt x="72422" y="17296"/>
                  </a:lnTo>
                  <a:lnTo>
                    <a:pt x="72332" y="17606"/>
                  </a:lnTo>
                  <a:lnTo>
                    <a:pt x="72252" y="17916"/>
                  </a:lnTo>
                  <a:lnTo>
                    <a:pt x="72182" y="18225"/>
                  </a:lnTo>
                  <a:lnTo>
                    <a:pt x="72112" y="18545"/>
                  </a:lnTo>
                  <a:lnTo>
                    <a:pt x="72052" y="18854"/>
                  </a:lnTo>
                  <a:lnTo>
                    <a:pt x="72002" y="19174"/>
                  </a:lnTo>
                  <a:lnTo>
                    <a:pt x="71952" y="19493"/>
                  </a:lnTo>
                  <a:lnTo>
                    <a:pt x="71922" y="19803"/>
                  </a:lnTo>
                  <a:lnTo>
                    <a:pt x="71892" y="20123"/>
                  </a:lnTo>
                  <a:lnTo>
                    <a:pt x="71872" y="20442"/>
                  </a:lnTo>
                  <a:lnTo>
                    <a:pt x="71853" y="20772"/>
                  </a:lnTo>
                  <a:lnTo>
                    <a:pt x="71853" y="21091"/>
                  </a:lnTo>
                  <a:lnTo>
                    <a:pt x="71862" y="21411"/>
                  </a:lnTo>
                  <a:lnTo>
                    <a:pt x="71872" y="21980"/>
                  </a:lnTo>
                  <a:lnTo>
                    <a:pt x="71902" y="22559"/>
                  </a:lnTo>
                  <a:lnTo>
                    <a:pt x="71952" y="23128"/>
                  </a:lnTo>
                  <a:lnTo>
                    <a:pt x="72012" y="23688"/>
                  </a:lnTo>
                  <a:lnTo>
                    <a:pt x="72102" y="24257"/>
                  </a:lnTo>
                  <a:lnTo>
                    <a:pt x="72192" y="24826"/>
                  </a:lnTo>
                  <a:lnTo>
                    <a:pt x="72312" y="25395"/>
                  </a:lnTo>
                  <a:lnTo>
                    <a:pt x="72432" y="25975"/>
                  </a:lnTo>
                  <a:lnTo>
                    <a:pt x="72611" y="26464"/>
                  </a:lnTo>
                  <a:lnTo>
                    <a:pt x="72711" y="26704"/>
                  </a:lnTo>
                  <a:lnTo>
                    <a:pt x="72821" y="26943"/>
                  </a:lnTo>
                  <a:lnTo>
                    <a:pt x="72931" y="27183"/>
                  </a:lnTo>
                  <a:lnTo>
                    <a:pt x="73041" y="27423"/>
                  </a:lnTo>
                  <a:lnTo>
                    <a:pt x="73171" y="27652"/>
                  </a:lnTo>
                  <a:lnTo>
                    <a:pt x="73291" y="27882"/>
                  </a:lnTo>
                  <a:lnTo>
                    <a:pt x="73430" y="28102"/>
                  </a:lnTo>
                  <a:lnTo>
                    <a:pt x="73570" y="28331"/>
                  </a:lnTo>
                  <a:lnTo>
                    <a:pt x="73710" y="28551"/>
                  </a:lnTo>
                  <a:lnTo>
                    <a:pt x="73870" y="28761"/>
                  </a:lnTo>
                  <a:lnTo>
                    <a:pt x="74030" y="28970"/>
                  </a:lnTo>
                  <a:lnTo>
                    <a:pt x="74189" y="29180"/>
                  </a:lnTo>
                  <a:lnTo>
                    <a:pt x="74359" y="29380"/>
                  </a:lnTo>
                  <a:lnTo>
                    <a:pt x="74539" y="29570"/>
                  </a:lnTo>
                  <a:lnTo>
                    <a:pt x="74739" y="29759"/>
                  </a:lnTo>
                  <a:lnTo>
                    <a:pt x="74938" y="29949"/>
                  </a:lnTo>
                  <a:lnTo>
                    <a:pt x="75138" y="30129"/>
                  </a:lnTo>
                  <a:lnTo>
                    <a:pt x="75348" y="30299"/>
                  </a:lnTo>
                  <a:lnTo>
                    <a:pt x="75557" y="30468"/>
                  </a:lnTo>
                  <a:lnTo>
                    <a:pt x="75767" y="30628"/>
                  </a:lnTo>
                  <a:lnTo>
                    <a:pt x="75987" y="30788"/>
                  </a:lnTo>
                  <a:lnTo>
                    <a:pt x="76217" y="30938"/>
                  </a:lnTo>
                  <a:lnTo>
                    <a:pt x="76436" y="31078"/>
                  </a:lnTo>
                  <a:lnTo>
                    <a:pt x="76666" y="31217"/>
                  </a:lnTo>
                  <a:lnTo>
                    <a:pt x="76906" y="31347"/>
                  </a:lnTo>
                  <a:lnTo>
                    <a:pt x="77145" y="31477"/>
                  </a:lnTo>
                  <a:lnTo>
                    <a:pt x="77385" y="31597"/>
                  </a:lnTo>
                  <a:lnTo>
                    <a:pt x="77635" y="31707"/>
                  </a:lnTo>
                  <a:lnTo>
                    <a:pt x="77884" y="31817"/>
                  </a:lnTo>
                  <a:lnTo>
                    <a:pt x="78134" y="31916"/>
                  </a:lnTo>
                  <a:lnTo>
                    <a:pt x="78453" y="32026"/>
                  </a:lnTo>
                  <a:lnTo>
                    <a:pt x="78763" y="32136"/>
                  </a:lnTo>
                  <a:lnTo>
                    <a:pt x="79073" y="32226"/>
                  </a:lnTo>
                  <a:lnTo>
                    <a:pt x="79392" y="32316"/>
                  </a:lnTo>
                  <a:lnTo>
                    <a:pt x="79712" y="32396"/>
                  </a:lnTo>
                  <a:lnTo>
                    <a:pt x="80021" y="32476"/>
                  </a:lnTo>
                  <a:lnTo>
                    <a:pt x="80341" y="32536"/>
                  </a:lnTo>
                  <a:lnTo>
                    <a:pt x="80660" y="32595"/>
                  </a:lnTo>
                  <a:lnTo>
                    <a:pt x="80990" y="32645"/>
                  </a:lnTo>
                  <a:lnTo>
                    <a:pt x="81310" y="32685"/>
                  </a:lnTo>
                  <a:lnTo>
                    <a:pt x="81629" y="32725"/>
                  </a:lnTo>
                  <a:lnTo>
                    <a:pt x="81959" y="32745"/>
                  </a:lnTo>
                  <a:lnTo>
                    <a:pt x="82288" y="32765"/>
                  </a:lnTo>
                  <a:lnTo>
                    <a:pt x="82618" y="32775"/>
                  </a:lnTo>
                  <a:lnTo>
                    <a:pt x="82947" y="32775"/>
                  </a:lnTo>
                  <a:lnTo>
                    <a:pt x="83277" y="32765"/>
                  </a:lnTo>
                  <a:lnTo>
                    <a:pt x="83876" y="32755"/>
                  </a:lnTo>
                  <a:lnTo>
                    <a:pt x="84465" y="32735"/>
                  </a:lnTo>
                  <a:lnTo>
                    <a:pt x="85054" y="32695"/>
                  </a:lnTo>
                  <a:lnTo>
                    <a:pt x="85614" y="32655"/>
                  </a:lnTo>
                  <a:lnTo>
                    <a:pt x="86742" y="32486"/>
                  </a:lnTo>
                  <a:lnTo>
                    <a:pt x="87781" y="32316"/>
                  </a:lnTo>
                  <a:lnTo>
                    <a:pt x="88020" y="32286"/>
                  </a:lnTo>
                  <a:lnTo>
                    <a:pt x="88260" y="32246"/>
                  </a:lnTo>
                  <a:lnTo>
                    <a:pt x="88490" y="32206"/>
                  </a:lnTo>
                  <a:lnTo>
                    <a:pt x="88729" y="32156"/>
                  </a:lnTo>
                  <a:lnTo>
                    <a:pt x="89199" y="32036"/>
                  </a:lnTo>
                  <a:lnTo>
                    <a:pt x="89668" y="31916"/>
                  </a:lnTo>
                  <a:lnTo>
                    <a:pt x="90008" y="31787"/>
                  </a:lnTo>
                  <a:lnTo>
                    <a:pt x="90347" y="31677"/>
                  </a:lnTo>
                  <a:lnTo>
                    <a:pt x="90507" y="31617"/>
                  </a:lnTo>
                  <a:lnTo>
                    <a:pt x="90677" y="31547"/>
                  </a:lnTo>
                  <a:lnTo>
                    <a:pt x="90827" y="31477"/>
                  </a:lnTo>
                  <a:lnTo>
                    <a:pt x="90986" y="31397"/>
                  </a:lnTo>
                  <a:lnTo>
                    <a:pt x="90128" y="26374"/>
                  </a:lnTo>
                  <a:lnTo>
                    <a:pt x="89798" y="26504"/>
                  </a:lnTo>
                  <a:lnTo>
                    <a:pt x="89468" y="26624"/>
                  </a:lnTo>
                  <a:lnTo>
                    <a:pt x="89139" y="26734"/>
                  </a:lnTo>
                  <a:lnTo>
                    <a:pt x="88809" y="26843"/>
                  </a:lnTo>
                  <a:lnTo>
                    <a:pt x="88470" y="26933"/>
                  </a:lnTo>
                  <a:lnTo>
                    <a:pt x="88130" y="27023"/>
                  </a:lnTo>
                  <a:lnTo>
                    <a:pt x="87781" y="27103"/>
                  </a:lnTo>
                  <a:lnTo>
                    <a:pt x="87441" y="27173"/>
                  </a:lnTo>
                  <a:lnTo>
                    <a:pt x="87032" y="27233"/>
                  </a:lnTo>
                  <a:lnTo>
                    <a:pt x="86622" y="27293"/>
                  </a:lnTo>
                  <a:lnTo>
                    <a:pt x="86203" y="27343"/>
                  </a:lnTo>
                  <a:lnTo>
                    <a:pt x="85783" y="27383"/>
                  </a:lnTo>
                  <a:lnTo>
                    <a:pt x="85374" y="27413"/>
                  </a:lnTo>
                  <a:lnTo>
                    <a:pt x="84955" y="27443"/>
                  </a:lnTo>
                  <a:lnTo>
                    <a:pt x="84545" y="27453"/>
                  </a:lnTo>
                  <a:lnTo>
                    <a:pt x="84136" y="27463"/>
                  </a:lnTo>
                  <a:lnTo>
                    <a:pt x="83577" y="27463"/>
                  </a:lnTo>
                  <a:lnTo>
                    <a:pt x="83297" y="27443"/>
                  </a:lnTo>
                  <a:lnTo>
                    <a:pt x="83027" y="27423"/>
                  </a:lnTo>
                  <a:lnTo>
                    <a:pt x="82748" y="27383"/>
                  </a:lnTo>
                  <a:lnTo>
                    <a:pt x="82478" y="27333"/>
                  </a:lnTo>
                  <a:lnTo>
                    <a:pt x="82198" y="27273"/>
                  </a:lnTo>
                  <a:lnTo>
                    <a:pt x="81939" y="27213"/>
                  </a:lnTo>
                  <a:lnTo>
                    <a:pt x="81669" y="27133"/>
                  </a:lnTo>
                  <a:lnTo>
                    <a:pt x="81409" y="27043"/>
                  </a:lnTo>
                  <a:lnTo>
                    <a:pt x="81150" y="26953"/>
                  </a:lnTo>
                  <a:lnTo>
                    <a:pt x="80890" y="26843"/>
                  </a:lnTo>
                  <a:lnTo>
                    <a:pt x="80641" y="26724"/>
                  </a:lnTo>
                  <a:lnTo>
                    <a:pt x="80391" y="26604"/>
                  </a:lnTo>
                  <a:lnTo>
                    <a:pt x="80141" y="26464"/>
                  </a:lnTo>
                  <a:lnTo>
                    <a:pt x="79912" y="26314"/>
                  </a:lnTo>
                  <a:lnTo>
                    <a:pt x="79722" y="26184"/>
                  </a:lnTo>
                  <a:lnTo>
                    <a:pt x="79542" y="26044"/>
                  </a:lnTo>
                  <a:lnTo>
                    <a:pt x="79372" y="25885"/>
                  </a:lnTo>
                  <a:lnTo>
                    <a:pt x="79212" y="25725"/>
                  </a:lnTo>
                  <a:lnTo>
                    <a:pt x="79063" y="25555"/>
                  </a:lnTo>
                  <a:lnTo>
                    <a:pt x="78923" y="25375"/>
                  </a:lnTo>
                  <a:lnTo>
                    <a:pt x="78803" y="25186"/>
                  </a:lnTo>
                  <a:lnTo>
                    <a:pt x="78683" y="24996"/>
                  </a:lnTo>
                  <a:lnTo>
                    <a:pt x="78573" y="24796"/>
                  </a:lnTo>
                  <a:lnTo>
                    <a:pt x="78473" y="24596"/>
                  </a:lnTo>
                  <a:lnTo>
                    <a:pt x="78394" y="24387"/>
                  </a:lnTo>
                  <a:lnTo>
                    <a:pt x="78324" y="24177"/>
                  </a:lnTo>
                  <a:lnTo>
                    <a:pt x="78254" y="23957"/>
                  </a:lnTo>
                  <a:lnTo>
                    <a:pt x="78204" y="23738"/>
                  </a:lnTo>
                  <a:lnTo>
                    <a:pt x="78164" y="23518"/>
                  </a:lnTo>
                  <a:lnTo>
                    <a:pt x="78134" y="23288"/>
                  </a:lnTo>
                  <a:lnTo>
                    <a:pt x="92125" y="23288"/>
                  </a:lnTo>
                  <a:lnTo>
                    <a:pt x="92125" y="23039"/>
                  </a:lnTo>
                  <a:lnTo>
                    <a:pt x="92135" y="22769"/>
                  </a:lnTo>
                  <a:lnTo>
                    <a:pt x="92145" y="22469"/>
                  </a:lnTo>
                  <a:lnTo>
                    <a:pt x="92185" y="22150"/>
                  </a:lnTo>
                  <a:lnTo>
                    <a:pt x="92215" y="21820"/>
                  </a:lnTo>
                  <a:lnTo>
                    <a:pt x="92235" y="21511"/>
                  </a:lnTo>
                  <a:lnTo>
                    <a:pt x="92235" y="21221"/>
                  </a:lnTo>
                  <a:lnTo>
                    <a:pt x="92235" y="20951"/>
                  </a:lnTo>
                  <a:lnTo>
                    <a:pt x="92225" y="20292"/>
                  </a:lnTo>
                  <a:lnTo>
                    <a:pt x="92195" y="19643"/>
                  </a:lnTo>
                  <a:lnTo>
                    <a:pt x="92145" y="19014"/>
                  </a:lnTo>
                  <a:lnTo>
                    <a:pt x="92065" y="18405"/>
                  </a:lnTo>
                  <a:lnTo>
                    <a:pt x="91975" y="17816"/>
                  </a:lnTo>
                  <a:lnTo>
                    <a:pt x="91915" y="17536"/>
                  </a:lnTo>
                  <a:lnTo>
                    <a:pt x="91855" y="17246"/>
                  </a:lnTo>
                  <a:lnTo>
                    <a:pt x="91785" y="16977"/>
                  </a:lnTo>
                  <a:lnTo>
                    <a:pt x="91715" y="16697"/>
                  </a:lnTo>
                  <a:lnTo>
                    <a:pt x="91645" y="16438"/>
                  </a:lnTo>
                  <a:lnTo>
                    <a:pt x="91556" y="16168"/>
                  </a:lnTo>
                  <a:lnTo>
                    <a:pt x="91476" y="15918"/>
                  </a:lnTo>
                  <a:lnTo>
                    <a:pt x="91376" y="15659"/>
                  </a:lnTo>
                  <a:lnTo>
                    <a:pt x="91286" y="15419"/>
                  </a:lnTo>
                  <a:lnTo>
                    <a:pt x="91176" y="15179"/>
                  </a:lnTo>
                  <a:lnTo>
                    <a:pt x="91076" y="14940"/>
                  </a:lnTo>
                  <a:lnTo>
                    <a:pt x="90956" y="14710"/>
                  </a:lnTo>
                  <a:lnTo>
                    <a:pt x="90847" y="14480"/>
                  </a:lnTo>
                  <a:lnTo>
                    <a:pt x="90717" y="14261"/>
                  </a:lnTo>
                  <a:lnTo>
                    <a:pt x="90597" y="14041"/>
                  </a:lnTo>
                  <a:lnTo>
                    <a:pt x="90457" y="13831"/>
                  </a:lnTo>
                  <a:lnTo>
                    <a:pt x="90317" y="13621"/>
                  </a:lnTo>
                  <a:lnTo>
                    <a:pt x="90177" y="13422"/>
                  </a:lnTo>
                  <a:lnTo>
                    <a:pt x="90028" y="13232"/>
                  </a:lnTo>
                  <a:lnTo>
                    <a:pt x="89878" y="13042"/>
                  </a:lnTo>
                  <a:lnTo>
                    <a:pt x="89718" y="12852"/>
                  </a:lnTo>
                  <a:lnTo>
                    <a:pt x="89558" y="12673"/>
                  </a:lnTo>
                  <a:lnTo>
                    <a:pt x="89389" y="12503"/>
                  </a:lnTo>
                  <a:lnTo>
                    <a:pt x="89219" y="12333"/>
                  </a:lnTo>
                  <a:lnTo>
                    <a:pt x="89039" y="12173"/>
                  </a:lnTo>
                  <a:lnTo>
                    <a:pt x="88859" y="12014"/>
                  </a:lnTo>
                  <a:lnTo>
                    <a:pt x="88680" y="11864"/>
                  </a:lnTo>
                  <a:lnTo>
                    <a:pt x="88490" y="11714"/>
                  </a:lnTo>
                  <a:lnTo>
                    <a:pt x="88300" y="11574"/>
                  </a:lnTo>
                  <a:lnTo>
                    <a:pt x="88100" y="11434"/>
                  </a:lnTo>
                  <a:lnTo>
                    <a:pt x="87901" y="11305"/>
                  </a:lnTo>
                  <a:lnTo>
                    <a:pt x="87701" y="11175"/>
                  </a:lnTo>
                  <a:lnTo>
                    <a:pt x="87491" y="11055"/>
                  </a:lnTo>
                  <a:lnTo>
                    <a:pt x="87281" y="10945"/>
                  </a:lnTo>
                  <a:lnTo>
                    <a:pt x="87062" y="10835"/>
                  </a:lnTo>
                  <a:lnTo>
                    <a:pt x="86842" y="10735"/>
                  </a:lnTo>
                  <a:lnTo>
                    <a:pt x="86622" y="10636"/>
                  </a:lnTo>
                  <a:lnTo>
                    <a:pt x="86393" y="10546"/>
                  </a:lnTo>
                  <a:lnTo>
                    <a:pt x="86163" y="10456"/>
                  </a:lnTo>
                  <a:lnTo>
                    <a:pt x="85933" y="10376"/>
                  </a:lnTo>
                  <a:lnTo>
                    <a:pt x="85694" y="10296"/>
                  </a:lnTo>
                  <a:lnTo>
                    <a:pt x="85444" y="10226"/>
                  </a:lnTo>
                  <a:lnTo>
                    <a:pt x="85204" y="10166"/>
                  </a:lnTo>
                  <a:lnTo>
                    <a:pt x="84955" y="10106"/>
                  </a:lnTo>
                  <a:lnTo>
                    <a:pt x="84695" y="10046"/>
                  </a:lnTo>
                  <a:lnTo>
                    <a:pt x="84445" y="10006"/>
                  </a:lnTo>
                  <a:lnTo>
                    <a:pt x="84176" y="9956"/>
                  </a:lnTo>
                  <a:lnTo>
                    <a:pt x="83916" y="9926"/>
                  </a:lnTo>
                  <a:lnTo>
                    <a:pt x="83646" y="9897"/>
                  </a:lnTo>
                  <a:lnTo>
                    <a:pt x="83377" y="9867"/>
                  </a:lnTo>
                  <a:lnTo>
                    <a:pt x="82818" y="9837"/>
                  </a:lnTo>
                  <a:lnTo>
                    <a:pt x="82248" y="9827"/>
                  </a:lnTo>
                  <a:close/>
                  <a:moveTo>
                    <a:pt x="148288" y="9827"/>
                  </a:moveTo>
                  <a:lnTo>
                    <a:pt x="147799" y="9837"/>
                  </a:lnTo>
                  <a:lnTo>
                    <a:pt x="147310" y="9867"/>
                  </a:lnTo>
                  <a:lnTo>
                    <a:pt x="146820" y="9917"/>
                  </a:lnTo>
                  <a:lnTo>
                    <a:pt x="146331" y="9996"/>
                  </a:lnTo>
                  <a:lnTo>
                    <a:pt x="146081" y="10046"/>
                  </a:lnTo>
                  <a:lnTo>
                    <a:pt x="145842" y="10106"/>
                  </a:lnTo>
                  <a:lnTo>
                    <a:pt x="145602" y="10166"/>
                  </a:lnTo>
                  <a:lnTo>
                    <a:pt x="145362" y="10236"/>
                  </a:lnTo>
                  <a:lnTo>
                    <a:pt x="145123" y="10306"/>
                  </a:lnTo>
                  <a:lnTo>
                    <a:pt x="144883" y="10386"/>
                  </a:lnTo>
                  <a:lnTo>
                    <a:pt x="144643" y="10476"/>
                  </a:lnTo>
                  <a:lnTo>
                    <a:pt x="144403" y="10566"/>
                  </a:lnTo>
                  <a:lnTo>
                    <a:pt x="144174" y="10656"/>
                  </a:lnTo>
                  <a:lnTo>
                    <a:pt x="143944" y="10745"/>
                  </a:lnTo>
                  <a:lnTo>
                    <a:pt x="143714" y="10855"/>
                  </a:lnTo>
                  <a:lnTo>
                    <a:pt x="143495" y="10955"/>
                  </a:lnTo>
                  <a:lnTo>
                    <a:pt x="143275" y="11075"/>
                  </a:lnTo>
                  <a:lnTo>
                    <a:pt x="143065" y="11195"/>
                  </a:lnTo>
                  <a:lnTo>
                    <a:pt x="142856" y="11325"/>
                  </a:lnTo>
                  <a:lnTo>
                    <a:pt x="142646" y="11454"/>
                  </a:lnTo>
                  <a:lnTo>
                    <a:pt x="142436" y="11594"/>
                  </a:lnTo>
                  <a:lnTo>
                    <a:pt x="142236" y="11744"/>
                  </a:lnTo>
                  <a:lnTo>
                    <a:pt x="142047" y="11894"/>
                  </a:lnTo>
                  <a:lnTo>
                    <a:pt x="141847" y="12054"/>
                  </a:lnTo>
                  <a:lnTo>
                    <a:pt x="141657" y="12213"/>
                  </a:lnTo>
                  <a:lnTo>
                    <a:pt x="141467" y="12383"/>
                  </a:lnTo>
                  <a:lnTo>
                    <a:pt x="141098" y="12733"/>
                  </a:lnTo>
                  <a:lnTo>
                    <a:pt x="140719" y="13142"/>
                  </a:lnTo>
                  <a:lnTo>
                    <a:pt x="140539" y="13352"/>
                  </a:lnTo>
                  <a:lnTo>
                    <a:pt x="140369" y="13572"/>
                  </a:lnTo>
                  <a:lnTo>
                    <a:pt x="140199" y="13781"/>
                  </a:lnTo>
                  <a:lnTo>
                    <a:pt x="140039" y="14001"/>
                  </a:lnTo>
                  <a:lnTo>
                    <a:pt x="139880" y="14231"/>
                  </a:lnTo>
                  <a:lnTo>
                    <a:pt x="139730" y="14450"/>
                  </a:lnTo>
                  <a:lnTo>
                    <a:pt x="139590" y="14680"/>
                  </a:lnTo>
                  <a:lnTo>
                    <a:pt x="139450" y="14910"/>
                  </a:lnTo>
                  <a:lnTo>
                    <a:pt x="139320" y="15149"/>
                  </a:lnTo>
                  <a:lnTo>
                    <a:pt x="139191" y="15389"/>
                  </a:lnTo>
                  <a:lnTo>
                    <a:pt x="139071" y="15629"/>
                  </a:lnTo>
                  <a:lnTo>
                    <a:pt x="138961" y="15878"/>
                  </a:lnTo>
                  <a:lnTo>
                    <a:pt x="138861" y="16128"/>
                  </a:lnTo>
                  <a:lnTo>
                    <a:pt x="138761" y="16388"/>
                  </a:lnTo>
                  <a:lnTo>
                    <a:pt x="138651" y="16687"/>
                  </a:lnTo>
                  <a:lnTo>
                    <a:pt x="138551" y="16987"/>
                  </a:lnTo>
                  <a:lnTo>
                    <a:pt x="138462" y="17296"/>
                  </a:lnTo>
                  <a:lnTo>
                    <a:pt x="138372" y="17606"/>
                  </a:lnTo>
                  <a:lnTo>
                    <a:pt x="138292" y="17916"/>
                  </a:lnTo>
                  <a:lnTo>
                    <a:pt x="138222" y="18225"/>
                  </a:lnTo>
                  <a:lnTo>
                    <a:pt x="138152" y="18545"/>
                  </a:lnTo>
                  <a:lnTo>
                    <a:pt x="138092" y="18854"/>
                  </a:lnTo>
                  <a:lnTo>
                    <a:pt x="138042" y="19174"/>
                  </a:lnTo>
                  <a:lnTo>
                    <a:pt x="137992" y="19493"/>
                  </a:lnTo>
                  <a:lnTo>
                    <a:pt x="137962" y="19803"/>
                  </a:lnTo>
                  <a:lnTo>
                    <a:pt x="137932" y="20123"/>
                  </a:lnTo>
                  <a:lnTo>
                    <a:pt x="137912" y="20442"/>
                  </a:lnTo>
                  <a:lnTo>
                    <a:pt x="137902" y="20772"/>
                  </a:lnTo>
                  <a:lnTo>
                    <a:pt x="137892" y="21091"/>
                  </a:lnTo>
                  <a:lnTo>
                    <a:pt x="137902" y="21411"/>
                  </a:lnTo>
                  <a:lnTo>
                    <a:pt x="137892" y="21690"/>
                  </a:lnTo>
                  <a:lnTo>
                    <a:pt x="137892" y="21970"/>
                  </a:lnTo>
                  <a:lnTo>
                    <a:pt x="137902" y="22250"/>
                  </a:lnTo>
                  <a:lnTo>
                    <a:pt x="137912" y="22529"/>
                  </a:lnTo>
                  <a:lnTo>
                    <a:pt x="137932" y="22819"/>
                  </a:lnTo>
                  <a:lnTo>
                    <a:pt x="137952" y="23098"/>
                  </a:lnTo>
                  <a:lnTo>
                    <a:pt x="138022" y="23668"/>
                  </a:lnTo>
                  <a:lnTo>
                    <a:pt x="138112" y="24247"/>
                  </a:lnTo>
                  <a:lnTo>
                    <a:pt x="138232" y="24816"/>
                  </a:lnTo>
                  <a:lnTo>
                    <a:pt x="138372" y="25395"/>
                  </a:lnTo>
                  <a:lnTo>
                    <a:pt x="138531" y="25975"/>
                  </a:lnTo>
                  <a:lnTo>
                    <a:pt x="138711" y="26464"/>
                  </a:lnTo>
                  <a:lnTo>
                    <a:pt x="138811" y="26704"/>
                  </a:lnTo>
                  <a:lnTo>
                    <a:pt x="138911" y="26943"/>
                  </a:lnTo>
                  <a:lnTo>
                    <a:pt x="139021" y="27183"/>
                  </a:lnTo>
                  <a:lnTo>
                    <a:pt x="139141" y="27423"/>
                  </a:lnTo>
                  <a:lnTo>
                    <a:pt x="139261" y="27652"/>
                  </a:lnTo>
                  <a:lnTo>
                    <a:pt x="139390" y="27882"/>
                  </a:lnTo>
                  <a:lnTo>
                    <a:pt x="139530" y="28102"/>
                  </a:lnTo>
                  <a:lnTo>
                    <a:pt x="139670" y="28331"/>
                  </a:lnTo>
                  <a:lnTo>
                    <a:pt x="139810" y="28551"/>
                  </a:lnTo>
                  <a:lnTo>
                    <a:pt x="139970" y="28761"/>
                  </a:lnTo>
                  <a:lnTo>
                    <a:pt x="140129" y="28970"/>
                  </a:lnTo>
                  <a:lnTo>
                    <a:pt x="140289" y="29180"/>
                  </a:lnTo>
                  <a:lnTo>
                    <a:pt x="140459" y="29380"/>
                  </a:lnTo>
                  <a:lnTo>
                    <a:pt x="140639" y="29570"/>
                  </a:lnTo>
                  <a:lnTo>
                    <a:pt x="140838" y="29759"/>
                  </a:lnTo>
                  <a:lnTo>
                    <a:pt x="141038" y="29949"/>
                  </a:lnTo>
                  <a:lnTo>
                    <a:pt x="141238" y="30129"/>
                  </a:lnTo>
                  <a:lnTo>
                    <a:pt x="141448" y="30299"/>
                  </a:lnTo>
                  <a:lnTo>
                    <a:pt x="141657" y="30468"/>
                  </a:lnTo>
                  <a:lnTo>
                    <a:pt x="141867" y="30628"/>
                  </a:lnTo>
                  <a:lnTo>
                    <a:pt x="142087" y="30788"/>
                  </a:lnTo>
                  <a:lnTo>
                    <a:pt x="142306" y="30938"/>
                  </a:lnTo>
                  <a:lnTo>
                    <a:pt x="142536" y="31078"/>
                  </a:lnTo>
                  <a:lnTo>
                    <a:pt x="142766" y="31217"/>
                  </a:lnTo>
                  <a:lnTo>
                    <a:pt x="143005" y="31347"/>
                  </a:lnTo>
                  <a:lnTo>
                    <a:pt x="143245" y="31477"/>
                  </a:lnTo>
                  <a:lnTo>
                    <a:pt x="143485" y="31597"/>
                  </a:lnTo>
                  <a:lnTo>
                    <a:pt x="143734" y="31707"/>
                  </a:lnTo>
                  <a:lnTo>
                    <a:pt x="143984" y="31817"/>
                  </a:lnTo>
                  <a:lnTo>
                    <a:pt x="144234" y="31916"/>
                  </a:lnTo>
                  <a:lnTo>
                    <a:pt x="144543" y="32026"/>
                  </a:lnTo>
                  <a:lnTo>
                    <a:pt x="144863" y="32136"/>
                  </a:lnTo>
                  <a:lnTo>
                    <a:pt x="145172" y="32226"/>
                  </a:lnTo>
                  <a:lnTo>
                    <a:pt x="145492" y="32316"/>
                  </a:lnTo>
                  <a:lnTo>
                    <a:pt x="145802" y="32396"/>
                  </a:lnTo>
                  <a:lnTo>
                    <a:pt x="146121" y="32476"/>
                  </a:lnTo>
                  <a:lnTo>
                    <a:pt x="146441" y="32536"/>
                  </a:lnTo>
                  <a:lnTo>
                    <a:pt x="146760" y="32595"/>
                  </a:lnTo>
                  <a:lnTo>
                    <a:pt x="147080" y="32645"/>
                  </a:lnTo>
                  <a:lnTo>
                    <a:pt x="147409" y="32685"/>
                  </a:lnTo>
                  <a:lnTo>
                    <a:pt x="147729" y="32725"/>
                  </a:lnTo>
                  <a:lnTo>
                    <a:pt x="148058" y="32745"/>
                  </a:lnTo>
                  <a:lnTo>
                    <a:pt x="148388" y="32765"/>
                  </a:lnTo>
                  <a:lnTo>
                    <a:pt x="148718" y="32775"/>
                  </a:lnTo>
                  <a:lnTo>
                    <a:pt x="149047" y="32775"/>
                  </a:lnTo>
                  <a:lnTo>
                    <a:pt x="149377" y="32765"/>
                  </a:lnTo>
                  <a:lnTo>
                    <a:pt x="149976" y="32755"/>
                  </a:lnTo>
                  <a:lnTo>
                    <a:pt x="150565" y="32735"/>
                  </a:lnTo>
                  <a:lnTo>
                    <a:pt x="151144" y="32695"/>
                  </a:lnTo>
                  <a:lnTo>
                    <a:pt x="151714" y="32655"/>
                  </a:lnTo>
                  <a:lnTo>
                    <a:pt x="152842" y="32486"/>
                  </a:lnTo>
                  <a:lnTo>
                    <a:pt x="153881" y="32316"/>
                  </a:lnTo>
                  <a:lnTo>
                    <a:pt x="154120" y="32286"/>
                  </a:lnTo>
                  <a:lnTo>
                    <a:pt x="154350" y="32246"/>
                  </a:lnTo>
                  <a:lnTo>
                    <a:pt x="154590" y="32206"/>
                  </a:lnTo>
                  <a:lnTo>
                    <a:pt x="154829" y="32156"/>
                  </a:lnTo>
                  <a:lnTo>
                    <a:pt x="155299" y="32036"/>
                  </a:lnTo>
                  <a:lnTo>
                    <a:pt x="155768" y="31916"/>
                  </a:lnTo>
                  <a:lnTo>
                    <a:pt x="156108" y="31787"/>
                  </a:lnTo>
                  <a:lnTo>
                    <a:pt x="156447" y="31677"/>
                  </a:lnTo>
                  <a:lnTo>
                    <a:pt x="156607" y="31617"/>
                  </a:lnTo>
                  <a:lnTo>
                    <a:pt x="156767" y="31547"/>
                  </a:lnTo>
                  <a:lnTo>
                    <a:pt x="156926" y="31477"/>
                  </a:lnTo>
                  <a:lnTo>
                    <a:pt x="157076" y="31397"/>
                  </a:lnTo>
                  <a:lnTo>
                    <a:pt x="156227" y="26374"/>
                  </a:lnTo>
                  <a:lnTo>
                    <a:pt x="155878" y="26524"/>
                  </a:lnTo>
                  <a:lnTo>
                    <a:pt x="155538" y="26654"/>
                  </a:lnTo>
                  <a:lnTo>
                    <a:pt x="155199" y="26773"/>
                  </a:lnTo>
                  <a:lnTo>
                    <a:pt x="154849" y="26893"/>
                  </a:lnTo>
                  <a:lnTo>
                    <a:pt x="154510" y="26993"/>
                  </a:lnTo>
                  <a:lnTo>
                    <a:pt x="154170" y="27083"/>
                  </a:lnTo>
                  <a:lnTo>
                    <a:pt x="153831" y="27163"/>
                  </a:lnTo>
                  <a:lnTo>
                    <a:pt x="153481" y="27233"/>
                  </a:lnTo>
                  <a:lnTo>
                    <a:pt x="153072" y="27293"/>
                  </a:lnTo>
                  <a:lnTo>
                    <a:pt x="152662" y="27353"/>
                  </a:lnTo>
                  <a:lnTo>
                    <a:pt x="152243" y="27393"/>
                  </a:lnTo>
                  <a:lnTo>
                    <a:pt x="151823" y="27443"/>
                  </a:lnTo>
                  <a:lnTo>
                    <a:pt x="151414" y="27473"/>
                  </a:lnTo>
                  <a:lnTo>
                    <a:pt x="150994" y="27492"/>
                  </a:lnTo>
                  <a:lnTo>
                    <a:pt x="150585" y="27512"/>
                  </a:lnTo>
                  <a:lnTo>
                    <a:pt x="150176" y="27512"/>
                  </a:lnTo>
                  <a:lnTo>
                    <a:pt x="149896" y="27522"/>
                  </a:lnTo>
                  <a:lnTo>
                    <a:pt x="149616" y="27512"/>
                  </a:lnTo>
                  <a:lnTo>
                    <a:pt x="149337" y="27502"/>
                  </a:lnTo>
                  <a:lnTo>
                    <a:pt x="149067" y="27473"/>
                  </a:lnTo>
                  <a:lnTo>
                    <a:pt x="148788" y="27443"/>
                  </a:lnTo>
                  <a:lnTo>
                    <a:pt x="148518" y="27393"/>
                  </a:lnTo>
                  <a:lnTo>
                    <a:pt x="148248" y="27333"/>
                  </a:lnTo>
                  <a:lnTo>
                    <a:pt x="147979" y="27263"/>
                  </a:lnTo>
                  <a:lnTo>
                    <a:pt x="147709" y="27193"/>
                  </a:lnTo>
                  <a:lnTo>
                    <a:pt x="147449" y="27103"/>
                  </a:lnTo>
                  <a:lnTo>
                    <a:pt x="147190" y="27003"/>
                  </a:lnTo>
                  <a:lnTo>
                    <a:pt x="146930" y="26903"/>
                  </a:lnTo>
                  <a:lnTo>
                    <a:pt x="146680" y="26783"/>
                  </a:lnTo>
                  <a:lnTo>
                    <a:pt x="146431" y="26654"/>
                  </a:lnTo>
                  <a:lnTo>
                    <a:pt x="146191" y="26524"/>
                  </a:lnTo>
                  <a:lnTo>
                    <a:pt x="145951" y="26374"/>
                  </a:lnTo>
                  <a:lnTo>
                    <a:pt x="145762" y="26244"/>
                  </a:lnTo>
                  <a:lnTo>
                    <a:pt x="145582" y="26094"/>
                  </a:lnTo>
                  <a:lnTo>
                    <a:pt x="145412" y="25945"/>
                  </a:lnTo>
                  <a:lnTo>
                    <a:pt x="145252" y="25785"/>
                  </a:lnTo>
                  <a:lnTo>
                    <a:pt x="145103" y="25615"/>
                  </a:lnTo>
                  <a:lnTo>
                    <a:pt x="144963" y="25435"/>
                  </a:lnTo>
                  <a:lnTo>
                    <a:pt x="144843" y="25246"/>
                  </a:lnTo>
                  <a:lnTo>
                    <a:pt x="144723" y="25056"/>
                  </a:lnTo>
                  <a:lnTo>
                    <a:pt x="144613" y="24856"/>
                  </a:lnTo>
                  <a:lnTo>
                    <a:pt x="144523" y="24656"/>
                  </a:lnTo>
                  <a:lnTo>
                    <a:pt x="144433" y="24447"/>
                  </a:lnTo>
                  <a:lnTo>
                    <a:pt x="144364" y="24237"/>
                  </a:lnTo>
                  <a:lnTo>
                    <a:pt x="144294" y="24017"/>
                  </a:lnTo>
                  <a:lnTo>
                    <a:pt x="144244" y="23798"/>
                  </a:lnTo>
                  <a:lnTo>
                    <a:pt x="144204" y="23578"/>
                  </a:lnTo>
                  <a:lnTo>
                    <a:pt x="144184" y="23348"/>
                  </a:lnTo>
                  <a:lnTo>
                    <a:pt x="158165" y="23348"/>
                  </a:lnTo>
                  <a:lnTo>
                    <a:pt x="158165" y="23088"/>
                  </a:lnTo>
                  <a:lnTo>
                    <a:pt x="158175" y="22819"/>
                  </a:lnTo>
                  <a:lnTo>
                    <a:pt x="158185" y="22529"/>
                  </a:lnTo>
                  <a:lnTo>
                    <a:pt x="158225" y="22210"/>
                  </a:lnTo>
                  <a:lnTo>
                    <a:pt x="158255" y="21880"/>
                  </a:lnTo>
                  <a:lnTo>
                    <a:pt x="158275" y="21571"/>
                  </a:lnTo>
                  <a:lnTo>
                    <a:pt x="158275" y="21281"/>
                  </a:lnTo>
                  <a:lnTo>
                    <a:pt x="158275" y="21011"/>
                  </a:lnTo>
                  <a:lnTo>
                    <a:pt x="158265" y="20332"/>
                  </a:lnTo>
                  <a:lnTo>
                    <a:pt x="158235" y="19683"/>
                  </a:lnTo>
                  <a:lnTo>
                    <a:pt x="158185" y="19044"/>
                  </a:lnTo>
                  <a:lnTo>
                    <a:pt x="158105" y="18435"/>
                  </a:lnTo>
                  <a:lnTo>
                    <a:pt x="158065" y="18135"/>
                  </a:lnTo>
                  <a:lnTo>
                    <a:pt x="158015" y="17836"/>
                  </a:lnTo>
                  <a:lnTo>
                    <a:pt x="157955" y="17546"/>
                  </a:lnTo>
                  <a:lnTo>
                    <a:pt x="157895" y="17266"/>
                  </a:lnTo>
                  <a:lnTo>
                    <a:pt x="157825" y="16987"/>
                  </a:lnTo>
                  <a:lnTo>
                    <a:pt x="157755" y="16707"/>
                  </a:lnTo>
                  <a:lnTo>
                    <a:pt x="157685" y="16448"/>
                  </a:lnTo>
                  <a:lnTo>
                    <a:pt x="157595" y="16178"/>
                  </a:lnTo>
                  <a:lnTo>
                    <a:pt x="157516" y="15918"/>
                  </a:lnTo>
                  <a:lnTo>
                    <a:pt x="157426" y="15669"/>
                  </a:lnTo>
                  <a:lnTo>
                    <a:pt x="157326" y="15419"/>
                  </a:lnTo>
                  <a:lnTo>
                    <a:pt x="157226" y="15179"/>
                  </a:lnTo>
                  <a:lnTo>
                    <a:pt x="157116" y="14940"/>
                  </a:lnTo>
                  <a:lnTo>
                    <a:pt x="157006" y="14710"/>
                  </a:lnTo>
                  <a:lnTo>
                    <a:pt x="156886" y="14480"/>
                  </a:lnTo>
                  <a:lnTo>
                    <a:pt x="156757" y="14261"/>
                  </a:lnTo>
                  <a:lnTo>
                    <a:pt x="156637" y="14041"/>
                  </a:lnTo>
                  <a:lnTo>
                    <a:pt x="156497" y="13831"/>
                  </a:lnTo>
                  <a:lnTo>
                    <a:pt x="156357" y="13621"/>
                  </a:lnTo>
                  <a:lnTo>
                    <a:pt x="156217" y="13422"/>
                  </a:lnTo>
                  <a:lnTo>
                    <a:pt x="156068" y="13232"/>
                  </a:lnTo>
                  <a:lnTo>
                    <a:pt x="155918" y="13042"/>
                  </a:lnTo>
                  <a:lnTo>
                    <a:pt x="155758" y="12852"/>
                  </a:lnTo>
                  <a:lnTo>
                    <a:pt x="155598" y="12673"/>
                  </a:lnTo>
                  <a:lnTo>
                    <a:pt x="155428" y="12503"/>
                  </a:lnTo>
                  <a:lnTo>
                    <a:pt x="155259" y="12333"/>
                  </a:lnTo>
                  <a:lnTo>
                    <a:pt x="155079" y="12173"/>
                  </a:lnTo>
                  <a:lnTo>
                    <a:pt x="154899" y="12014"/>
                  </a:lnTo>
                  <a:lnTo>
                    <a:pt x="154719" y="11864"/>
                  </a:lnTo>
                  <a:lnTo>
                    <a:pt x="154530" y="11714"/>
                  </a:lnTo>
                  <a:lnTo>
                    <a:pt x="154340" y="11574"/>
                  </a:lnTo>
                  <a:lnTo>
                    <a:pt x="154140" y="11434"/>
                  </a:lnTo>
                  <a:lnTo>
                    <a:pt x="153940" y="11305"/>
                  </a:lnTo>
                  <a:lnTo>
                    <a:pt x="153741" y="11175"/>
                  </a:lnTo>
                  <a:lnTo>
                    <a:pt x="153531" y="11055"/>
                  </a:lnTo>
                  <a:lnTo>
                    <a:pt x="153321" y="10945"/>
                  </a:lnTo>
                  <a:lnTo>
                    <a:pt x="153102" y="10835"/>
                  </a:lnTo>
                  <a:lnTo>
                    <a:pt x="152882" y="10735"/>
                  </a:lnTo>
                  <a:lnTo>
                    <a:pt x="152662" y="10636"/>
                  </a:lnTo>
                  <a:lnTo>
                    <a:pt x="152433" y="10546"/>
                  </a:lnTo>
                  <a:lnTo>
                    <a:pt x="152203" y="10456"/>
                  </a:lnTo>
                  <a:lnTo>
                    <a:pt x="151973" y="10376"/>
                  </a:lnTo>
                  <a:lnTo>
                    <a:pt x="151733" y="10296"/>
                  </a:lnTo>
                  <a:lnTo>
                    <a:pt x="151494" y="10226"/>
                  </a:lnTo>
                  <a:lnTo>
                    <a:pt x="151244" y="10166"/>
                  </a:lnTo>
                  <a:lnTo>
                    <a:pt x="150994" y="10106"/>
                  </a:lnTo>
                  <a:lnTo>
                    <a:pt x="150735" y="10046"/>
                  </a:lnTo>
                  <a:lnTo>
                    <a:pt x="150485" y="10006"/>
                  </a:lnTo>
                  <a:lnTo>
                    <a:pt x="150226" y="9956"/>
                  </a:lnTo>
                  <a:lnTo>
                    <a:pt x="149956" y="9926"/>
                  </a:lnTo>
                  <a:lnTo>
                    <a:pt x="149686" y="9897"/>
                  </a:lnTo>
                  <a:lnTo>
                    <a:pt x="149417" y="9867"/>
                  </a:lnTo>
                  <a:lnTo>
                    <a:pt x="148857" y="9837"/>
                  </a:lnTo>
                  <a:lnTo>
                    <a:pt x="148288" y="9827"/>
                  </a:lnTo>
                  <a:close/>
                  <a:moveTo>
                    <a:pt x="189961" y="9827"/>
                  </a:moveTo>
                  <a:lnTo>
                    <a:pt x="189462" y="9837"/>
                  </a:lnTo>
                  <a:lnTo>
                    <a:pt x="188973" y="9867"/>
                  </a:lnTo>
                  <a:lnTo>
                    <a:pt x="188483" y="9917"/>
                  </a:lnTo>
                  <a:lnTo>
                    <a:pt x="187994" y="9996"/>
                  </a:lnTo>
                  <a:lnTo>
                    <a:pt x="187754" y="10046"/>
                  </a:lnTo>
                  <a:lnTo>
                    <a:pt x="187505" y="10106"/>
                  </a:lnTo>
                  <a:lnTo>
                    <a:pt x="187265" y="10166"/>
                  </a:lnTo>
                  <a:lnTo>
                    <a:pt x="187025" y="10236"/>
                  </a:lnTo>
                  <a:lnTo>
                    <a:pt x="186786" y="10306"/>
                  </a:lnTo>
                  <a:lnTo>
                    <a:pt x="186546" y="10386"/>
                  </a:lnTo>
                  <a:lnTo>
                    <a:pt x="186316" y="10476"/>
                  </a:lnTo>
                  <a:lnTo>
                    <a:pt x="186077" y="10566"/>
                  </a:lnTo>
                  <a:lnTo>
                    <a:pt x="185847" y="10656"/>
                  </a:lnTo>
                  <a:lnTo>
                    <a:pt x="185617" y="10745"/>
                  </a:lnTo>
                  <a:lnTo>
                    <a:pt x="185388" y="10855"/>
                  </a:lnTo>
                  <a:lnTo>
                    <a:pt x="185168" y="10955"/>
                  </a:lnTo>
                  <a:lnTo>
                    <a:pt x="184948" y="11075"/>
                  </a:lnTo>
                  <a:lnTo>
                    <a:pt x="184728" y="11195"/>
                  </a:lnTo>
                  <a:lnTo>
                    <a:pt x="184519" y="11325"/>
                  </a:lnTo>
                  <a:lnTo>
                    <a:pt x="184309" y="11454"/>
                  </a:lnTo>
                  <a:lnTo>
                    <a:pt x="184109" y="11594"/>
                  </a:lnTo>
                  <a:lnTo>
                    <a:pt x="183910" y="11744"/>
                  </a:lnTo>
                  <a:lnTo>
                    <a:pt x="183710" y="11894"/>
                  </a:lnTo>
                  <a:lnTo>
                    <a:pt x="183520" y="12054"/>
                  </a:lnTo>
                  <a:lnTo>
                    <a:pt x="183320" y="12213"/>
                  </a:lnTo>
                  <a:lnTo>
                    <a:pt x="183131" y="12383"/>
                  </a:lnTo>
                  <a:lnTo>
                    <a:pt x="182761" y="12733"/>
                  </a:lnTo>
                  <a:lnTo>
                    <a:pt x="182392" y="13142"/>
                  </a:lnTo>
                  <a:lnTo>
                    <a:pt x="182212" y="13352"/>
                  </a:lnTo>
                  <a:lnTo>
                    <a:pt x="182042" y="13572"/>
                  </a:lnTo>
                  <a:lnTo>
                    <a:pt x="181872" y="13781"/>
                  </a:lnTo>
                  <a:lnTo>
                    <a:pt x="181713" y="14001"/>
                  </a:lnTo>
                  <a:lnTo>
                    <a:pt x="181553" y="14231"/>
                  </a:lnTo>
                  <a:lnTo>
                    <a:pt x="181403" y="14450"/>
                  </a:lnTo>
                  <a:lnTo>
                    <a:pt x="181263" y="14680"/>
                  </a:lnTo>
                  <a:lnTo>
                    <a:pt x="181123" y="14910"/>
                  </a:lnTo>
                  <a:lnTo>
                    <a:pt x="180984" y="15149"/>
                  </a:lnTo>
                  <a:lnTo>
                    <a:pt x="180864" y="15389"/>
                  </a:lnTo>
                  <a:lnTo>
                    <a:pt x="180744" y="15629"/>
                  </a:lnTo>
                  <a:lnTo>
                    <a:pt x="180634" y="15878"/>
                  </a:lnTo>
                  <a:lnTo>
                    <a:pt x="180524" y="16128"/>
                  </a:lnTo>
                  <a:lnTo>
                    <a:pt x="180424" y="16388"/>
                  </a:lnTo>
                  <a:lnTo>
                    <a:pt x="180324" y="16687"/>
                  </a:lnTo>
                  <a:lnTo>
                    <a:pt x="180225" y="16987"/>
                  </a:lnTo>
                  <a:lnTo>
                    <a:pt x="180125" y="17296"/>
                  </a:lnTo>
                  <a:lnTo>
                    <a:pt x="180045" y="17606"/>
                  </a:lnTo>
                  <a:lnTo>
                    <a:pt x="179965" y="17916"/>
                  </a:lnTo>
                  <a:lnTo>
                    <a:pt x="179885" y="18225"/>
                  </a:lnTo>
                  <a:lnTo>
                    <a:pt x="179825" y="18545"/>
                  </a:lnTo>
                  <a:lnTo>
                    <a:pt x="179765" y="18854"/>
                  </a:lnTo>
                  <a:lnTo>
                    <a:pt x="179705" y="19174"/>
                  </a:lnTo>
                  <a:lnTo>
                    <a:pt x="179665" y="19493"/>
                  </a:lnTo>
                  <a:lnTo>
                    <a:pt x="179625" y="19803"/>
                  </a:lnTo>
                  <a:lnTo>
                    <a:pt x="179595" y="20123"/>
                  </a:lnTo>
                  <a:lnTo>
                    <a:pt x="179575" y="20442"/>
                  </a:lnTo>
                  <a:lnTo>
                    <a:pt x="179565" y="20772"/>
                  </a:lnTo>
                  <a:lnTo>
                    <a:pt x="179565" y="21091"/>
                  </a:lnTo>
                  <a:lnTo>
                    <a:pt x="179565" y="21411"/>
                  </a:lnTo>
                  <a:lnTo>
                    <a:pt x="179575" y="21970"/>
                  </a:lnTo>
                  <a:lnTo>
                    <a:pt x="179615" y="22529"/>
                  </a:lnTo>
                  <a:lnTo>
                    <a:pt x="179665" y="23098"/>
                  </a:lnTo>
                  <a:lnTo>
                    <a:pt x="179735" y="23668"/>
                  </a:lnTo>
                  <a:lnTo>
                    <a:pt x="179825" y="24247"/>
                  </a:lnTo>
                  <a:lnTo>
                    <a:pt x="179925" y="24816"/>
                  </a:lnTo>
                  <a:lnTo>
                    <a:pt x="180055" y="25395"/>
                  </a:lnTo>
                  <a:lnTo>
                    <a:pt x="180195" y="25975"/>
                  </a:lnTo>
                  <a:lnTo>
                    <a:pt x="180374" y="26464"/>
                  </a:lnTo>
                  <a:lnTo>
                    <a:pt x="180474" y="26704"/>
                  </a:lnTo>
                  <a:lnTo>
                    <a:pt x="180584" y="26943"/>
                  </a:lnTo>
                  <a:lnTo>
                    <a:pt x="180694" y="27183"/>
                  </a:lnTo>
                  <a:lnTo>
                    <a:pt x="180814" y="27423"/>
                  </a:lnTo>
                  <a:lnTo>
                    <a:pt x="180934" y="27652"/>
                  </a:lnTo>
                  <a:lnTo>
                    <a:pt x="181063" y="27882"/>
                  </a:lnTo>
                  <a:lnTo>
                    <a:pt x="181193" y="28102"/>
                  </a:lnTo>
                  <a:lnTo>
                    <a:pt x="181333" y="28331"/>
                  </a:lnTo>
                  <a:lnTo>
                    <a:pt x="181483" y="28551"/>
                  </a:lnTo>
                  <a:lnTo>
                    <a:pt x="181633" y="28761"/>
                  </a:lnTo>
                  <a:lnTo>
                    <a:pt x="181792" y="28970"/>
                  </a:lnTo>
                  <a:lnTo>
                    <a:pt x="181962" y="29180"/>
                  </a:lnTo>
                  <a:lnTo>
                    <a:pt x="182132" y="29380"/>
                  </a:lnTo>
                  <a:lnTo>
                    <a:pt x="182312" y="29570"/>
                  </a:lnTo>
                  <a:lnTo>
                    <a:pt x="182501" y="29759"/>
                  </a:lnTo>
                  <a:lnTo>
                    <a:pt x="182701" y="29949"/>
                  </a:lnTo>
                  <a:lnTo>
                    <a:pt x="182901" y="30129"/>
                  </a:lnTo>
                  <a:lnTo>
                    <a:pt x="183111" y="30299"/>
                  </a:lnTo>
                  <a:lnTo>
                    <a:pt x="183320" y="30468"/>
                  </a:lnTo>
                  <a:lnTo>
                    <a:pt x="183540" y="30628"/>
                  </a:lnTo>
                  <a:lnTo>
                    <a:pt x="183760" y="30788"/>
                  </a:lnTo>
                  <a:lnTo>
                    <a:pt x="183979" y="30938"/>
                  </a:lnTo>
                  <a:lnTo>
                    <a:pt x="184209" y="31078"/>
                  </a:lnTo>
                  <a:lnTo>
                    <a:pt x="184439" y="31217"/>
                  </a:lnTo>
                  <a:lnTo>
                    <a:pt x="184669" y="31347"/>
                  </a:lnTo>
                  <a:lnTo>
                    <a:pt x="184908" y="31477"/>
                  </a:lnTo>
                  <a:lnTo>
                    <a:pt x="185148" y="31597"/>
                  </a:lnTo>
                  <a:lnTo>
                    <a:pt x="185398" y="31707"/>
                  </a:lnTo>
                  <a:lnTo>
                    <a:pt x="185647" y="31817"/>
                  </a:lnTo>
                  <a:lnTo>
                    <a:pt x="185907" y="31916"/>
                  </a:lnTo>
                  <a:lnTo>
                    <a:pt x="186216" y="32026"/>
                  </a:lnTo>
                  <a:lnTo>
                    <a:pt x="186526" y="32136"/>
                  </a:lnTo>
                  <a:lnTo>
                    <a:pt x="186846" y="32226"/>
                  </a:lnTo>
                  <a:lnTo>
                    <a:pt x="187155" y="32316"/>
                  </a:lnTo>
                  <a:lnTo>
                    <a:pt x="187475" y="32396"/>
                  </a:lnTo>
                  <a:lnTo>
                    <a:pt x="187794" y="32476"/>
                  </a:lnTo>
                  <a:lnTo>
                    <a:pt x="188114" y="32536"/>
                  </a:lnTo>
                  <a:lnTo>
                    <a:pt x="188433" y="32595"/>
                  </a:lnTo>
                  <a:lnTo>
                    <a:pt x="188753" y="32645"/>
                  </a:lnTo>
                  <a:lnTo>
                    <a:pt x="189073" y="32685"/>
                  </a:lnTo>
                  <a:lnTo>
                    <a:pt x="189402" y="32725"/>
                  </a:lnTo>
                  <a:lnTo>
                    <a:pt x="189722" y="32745"/>
                  </a:lnTo>
                  <a:lnTo>
                    <a:pt x="190051" y="32765"/>
                  </a:lnTo>
                  <a:lnTo>
                    <a:pt x="190381" y="32775"/>
                  </a:lnTo>
                  <a:lnTo>
                    <a:pt x="190710" y="32775"/>
                  </a:lnTo>
                  <a:lnTo>
                    <a:pt x="191040" y="32765"/>
                  </a:lnTo>
                  <a:lnTo>
                    <a:pt x="191639" y="32755"/>
                  </a:lnTo>
                  <a:lnTo>
                    <a:pt x="192238" y="32735"/>
                  </a:lnTo>
                  <a:lnTo>
                    <a:pt x="192817" y="32695"/>
                  </a:lnTo>
                  <a:lnTo>
                    <a:pt x="193387" y="32655"/>
                  </a:lnTo>
                  <a:lnTo>
                    <a:pt x="194505" y="32486"/>
                  </a:lnTo>
                  <a:lnTo>
                    <a:pt x="195554" y="32316"/>
                  </a:lnTo>
                  <a:lnTo>
                    <a:pt x="195783" y="32286"/>
                  </a:lnTo>
                  <a:lnTo>
                    <a:pt x="196023" y="32246"/>
                  </a:lnTo>
                  <a:lnTo>
                    <a:pt x="196253" y="32206"/>
                  </a:lnTo>
                  <a:lnTo>
                    <a:pt x="196492" y="32156"/>
                  </a:lnTo>
                  <a:lnTo>
                    <a:pt x="196962" y="32036"/>
                  </a:lnTo>
                  <a:lnTo>
                    <a:pt x="197431" y="31916"/>
                  </a:lnTo>
                  <a:lnTo>
                    <a:pt x="197781" y="31787"/>
                  </a:lnTo>
                  <a:lnTo>
                    <a:pt x="198110" y="31677"/>
                  </a:lnTo>
                  <a:lnTo>
                    <a:pt x="198280" y="31617"/>
                  </a:lnTo>
                  <a:lnTo>
                    <a:pt x="198440" y="31547"/>
                  </a:lnTo>
                  <a:lnTo>
                    <a:pt x="198600" y="31477"/>
                  </a:lnTo>
                  <a:lnTo>
                    <a:pt x="198749" y="31397"/>
                  </a:lnTo>
                  <a:lnTo>
                    <a:pt x="197890" y="26374"/>
                  </a:lnTo>
                  <a:lnTo>
                    <a:pt x="197571" y="26524"/>
                  </a:lnTo>
                  <a:lnTo>
                    <a:pt x="197241" y="26654"/>
                  </a:lnTo>
                  <a:lnTo>
                    <a:pt x="196912" y="26773"/>
                  </a:lnTo>
                  <a:lnTo>
                    <a:pt x="196572" y="26893"/>
                  </a:lnTo>
                  <a:lnTo>
                    <a:pt x="196233" y="26993"/>
                  </a:lnTo>
                  <a:lnTo>
                    <a:pt x="195893" y="27083"/>
                  </a:lnTo>
                  <a:lnTo>
                    <a:pt x="195554" y="27163"/>
                  </a:lnTo>
                  <a:lnTo>
                    <a:pt x="195204" y="27233"/>
                  </a:lnTo>
                  <a:lnTo>
                    <a:pt x="194795" y="27293"/>
                  </a:lnTo>
                  <a:lnTo>
                    <a:pt x="194385" y="27353"/>
                  </a:lnTo>
                  <a:lnTo>
                    <a:pt x="193966" y="27393"/>
                  </a:lnTo>
                  <a:lnTo>
                    <a:pt x="193556" y="27443"/>
                  </a:lnTo>
                  <a:lnTo>
                    <a:pt x="193137" y="27473"/>
                  </a:lnTo>
                  <a:lnTo>
                    <a:pt x="192718" y="27492"/>
                  </a:lnTo>
                  <a:lnTo>
                    <a:pt x="192308" y="27512"/>
                  </a:lnTo>
                  <a:lnTo>
                    <a:pt x="191899" y="27512"/>
                  </a:lnTo>
                  <a:lnTo>
                    <a:pt x="191619" y="27522"/>
                  </a:lnTo>
                  <a:lnTo>
                    <a:pt x="191339" y="27512"/>
                  </a:lnTo>
                  <a:lnTo>
                    <a:pt x="191060" y="27502"/>
                  </a:lnTo>
                  <a:lnTo>
                    <a:pt x="190790" y="27473"/>
                  </a:lnTo>
                  <a:lnTo>
                    <a:pt x="190511" y="27443"/>
                  </a:lnTo>
                  <a:lnTo>
                    <a:pt x="190241" y="27393"/>
                  </a:lnTo>
                  <a:lnTo>
                    <a:pt x="189971" y="27333"/>
                  </a:lnTo>
                  <a:lnTo>
                    <a:pt x="189702" y="27263"/>
                  </a:lnTo>
                  <a:lnTo>
                    <a:pt x="189432" y="27193"/>
                  </a:lnTo>
                  <a:lnTo>
                    <a:pt x="189172" y="27103"/>
                  </a:lnTo>
                  <a:lnTo>
                    <a:pt x="188913" y="27003"/>
                  </a:lnTo>
                  <a:lnTo>
                    <a:pt x="188653" y="26903"/>
                  </a:lnTo>
                  <a:lnTo>
                    <a:pt x="188403" y="26783"/>
                  </a:lnTo>
                  <a:lnTo>
                    <a:pt x="188154" y="26654"/>
                  </a:lnTo>
                  <a:lnTo>
                    <a:pt x="187914" y="26524"/>
                  </a:lnTo>
                  <a:lnTo>
                    <a:pt x="187674" y="26374"/>
                  </a:lnTo>
                  <a:lnTo>
                    <a:pt x="187485" y="26244"/>
                  </a:lnTo>
                  <a:lnTo>
                    <a:pt x="187305" y="26094"/>
                  </a:lnTo>
                  <a:lnTo>
                    <a:pt x="187135" y="25945"/>
                  </a:lnTo>
                  <a:lnTo>
                    <a:pt x="186975" y="25785"/>
                  </a:lnTo>
                  <a:lnTo>
                    <a:pt x="186836" y="25615"/>
                  </a:lnTo>
                  <a:lnTo>
                    <a:pt x="186696" y="25435"/>
                  </a:lnTo>
                  <a:lnTo>
                    <a:pt x="186566" y="25246"/>
                  </a:lnTo>
                  <a:lnTo>
                    <a:pt x="186446" y="25056"/>
                  </a:lnTo>
                  <a:lnTo>
                    <a:pt x="186336" y="24856"/>
                  </a:lnTo>
                  <a:lnTo>
                    <a:pt x="186246" y="24656"/>
                  </a:lnTo>
                  <a:lnTo>
                    <a:pt x="186156" y="24447"/>
                  </a:lnTo>
                  <a:lnTo>
                    <a:pt x="186087" y="24227"/>
                  </a:lnTo>
                  <a:lnTo>
                    <a:pt x="186027" y="24017"/>
                  </a:lnTo>
                  <a:lnTo>
                    <a:pt x="185967" y="23798"/>
                  </a:lnTo>
                  <a:lnTo>
                    <a:pt x="185937" y="23578"/>
                  </a:lnTo>
                  <a:lnTo>
                    <a:pt x="185907" y="23348"/>
                  </a:lnTo>
                  <a:lnTo>
                    <a:pt x="199828" y="23348"/>
                  </a:lnTo>
                  <a:lnTo>
                    <a:pt x="199838" y="23088"/>
                  </a:lnTo>
                  <a:lnTo>
                    <a:pt x="199858" y="22819"/>
                  </a:lnTo>
                  <a:lnTo>
                    <a:pt x="199878" y="22529"/>
                  </a:lnTo>
                  <a:lnTo>
                    <a:pt x="199888" y="22210"/>
                  </a:lnTo>
                  <a:lnTo>
                    <a:pt x="199918" y="21880"/>
                  </a:lnTo>
                  <a:lnTo>
                    <a:pt x="199938" y="21571"/>
                  </a:lnTo>
                  <a:lnTo>
                    <a:pt x="199948" y="21281"/>
                  </a:lnTo>
                  <a:lnTo>
                    <a:pt x="199948" y="21011"/>
                  </a:lnTo>
                  <a:lnTo>
                    <a:pt x="199938" y="20332"/>
                  </a:lnTo>
                  <a:lnTo>
                    <a:pt x="199908" y="19683"/>
                  </a:lnTo>
                  <a:lnTo>
                    <a:pt x="199848" y="19044"/>
                  </a:lnTo>
                  <a:lnTo>
                    <a:pt x="199778" y="18435"/>
                  </a:lnTo>
                  <a:lnTo>
                    <a:pt x="199728" y="18135"/>
                  </a:lnTo>
                  <a:lnTo>
                    <a:pt x="199678" y="17836"/>
                  </a:lnTo>
                  <a:lnTo>
                    <a:pt x="199628" y="17546"/>
                  </a:lnTo>
                  <a:lnTo>
                    <a:pt x="199568" y="17266"/>
                  </a:lnTo>
                  <a:lnTo>
                    <a:pt x="199498" y="16987"/>
                  </a:lnTo>
                  <a:lnTo>
                    <a:pt x="199428" y="16707"/>
                  </a:lnTo>
                  <a:lnTo>
                    <a:pt x="199349" y="16448"/>
                  </a:lnTo>
                  <a:lnTo>
                    <a:pt x="199269" y="16178"/>
                  </a:lnTo>
                  <a:lnTo>
                    <a:pt x="199179" y="15918"/>
                  </a:lnTo>
                  <a:lnTo>
                    <a:pt x="199089" y="15669"/>
                  </a:lnTo>
                  <a:lnTo>
                    <a:pt x="198989" y="15419"/>
                  </a:lnTo>
                  <a:lnTo>
                    <a:pt x="198889" y="15179"/>
                  </a:lnTo>
                  <a:lnTo>
                    <a:pt x="198779" y="14940"/>
                  </a:lnTo>
                  <a:lnTo>
                    <a:pt x="198669" y="14710"/>
                  </a:lnTo>
                  <a:lnTo>
                    <a:pt x="198550" y="14480"/>
                  </a:lnTo>
                  <a:lnTo>
                    <a:pt x="198430" y="14261"/>
                  </a:lnTo>
                  <a:lnTo>
                    <a:pt x="198300" y="14041"/>
                  </a:lnTo>
                  <a:lnTo>
                    <a:pt x="198170" y="13831"/>
                  </a:lnTo>
                  <a:lnTo>
                    <a:pt x="198030" y="13621"/>
                  </a:lnTo>
                  <a:lnTo>
                    <a:pt x="197890" y="13422"/>
                  </a:lnTo>
                  <a:lnTo>
                    <a:pt x="197741" y="13232"/>
                  </a:lnTo>
                  <a:lnTo>
                    <a:pt x="197581" y="13042"/>
                  </a:lnTo>
                  <a:lnTo>
                    <a:pt x="197431" y="12852"/>
                  </a:lnTo>
                  <a:lnTo>
                    <a:pt x="197261" y="12673"/>
                  </a:lnTo>
                  <a:lnTo>
                    <a:pt x="197092" y="12503"/>
                  </a:lnTo>
                  <a:lnTo>
                    <a:pt x="196922" y="12333"/>
                  </a:lnTo>
                  <a:lnTo>
                    <a:pt x="196752" y="12173"/>
                  </a:lnTo>
                  <a:lnTo>
                    <a:pt x="196572" y="12014"/>
                  </a:lnTo>
                  <a:lnTo>
                    <a:pt x="196383" y="11864"/>
                  </a:lnTo>
                  <a:lnTo>
                    <a:pt x="196193" y="11714"/>
                  </a:lnTo>
                  <a:lnTo>
                    <a:pt x="196003" y="11574"/>
                  </a:lnTo>
                  <a:lnTo>
                    <a:pt x="195813" y="11434"/>
                  </a:lnTo>
                  <a:lnTo>
                    <a:pt x="195614" y="11305"/>
                  </a:lnTo>
                  <a:lnTo>
                    <a:pt x="195404" y="11175"/>
                  </a:lnTo>
                  <a:lnTo>
                    <a:pt x="195194" y="11055"/>
                  </a:lnTo>
                  <a:lnTo>
                    <a:pt x="194984" y="10945"/>
                  </a:lnTo>
                  <a:lnTo>
                    <a:pt x="194775" y="10835"/>
                  </a:lnTo>
                  <a:lnTo>
                    <a:pt x="194555" y="10735"/>
                  </a:lnTo>
                  <a:lnTo>
                    <a:pt x="194325" y="10636"/>
                  </a:lnTo>
                  <a:lnTo>
                    <a:pt x="194106" y="10546"/>
                  </a:lnTo>
                  <a:lnTo>
                    <a:pt x="193876" y="10456"/>
                  </a:lnTo>
                  <a:lnTo>
                    <a:pt x="193636" y="10376"/>
                  </a:lnTo>
                  <a:lnTo>
                    <a:pt x="193397" y="10296"/>
                  </a:lnTo>
                  <a:lnTo>
                    <a:pt x="193157" y="10226"/>
                  </a:lnTo>
                  <a:lnTo>
                    <a:pt x="192907" y="10166"/>
                  </a:lnTo>
                  <a:lnTo>
                    <a:pt x="192658" y="10106"/>
                  </a:lnTo>
                  <a:lnTo>
                    <a:pt x="192408" y="10046"/>
                  </a:lnTo>
                  <a:lnTo>
                    <a:pt x="192148" y="10006"/>
                  </a:lnTo>
                  <a:lnTo>
                    <a:pt x="191889" y="9956"/>
                  </a:lnTo>
                  <a:lnTo>
                    <a:pt x="191629" y="9926"/>
                  </a:lnTo>
                  <a:lnTo>
                    <a:pt x="191359" y="9897"/>
                  </a:lnTo>
                  <a:lnTo>
                    <a:pt x="191080" y="9867"/>
                  </a:lnTo>
                  <a:lnTo>
                    <a:pt x="190531" y="9837"/>
                  </a:lnTo>
                  <a:lnTo>
                    <a:pt x="189961" y="9827"/>
                  </a:lnTo>
                  <a:close/>
                  <a:moveTo>
                    <a:pt x="212071" y="9827"/>
                  </a:moveTo>
                  <a:lnTo>
                    <a:pt x="211602" y="9847"/>
                  </a:lnTo>
                  <a:lnTo>
                    <a:pt x="211142" y="9887"/>
                  </a:lnTo>
                  <a:lnTo>
                    <a:pt x="210693" y="9926"/>
                  </a:lnTo>
                  <a:lnTo>
                    <a:pt x="210264" y="9986"/>
                  </a:lnTo>
                  <a:lnTo>
                    <a:pt x="209844" y="10066"/>
                  </a:lnTo>
                  <a:lnTo>
                    <a:pt x="209435" y="10156"/>
                  </a:lnTo>
                  <a:lnTo>
                    <a:pt x="209045" y="10256"/>
                  </a:lnTo>
                  <a:lnTo>
                    <a:pt x="208666" y="10376"/>
                  </a:lnTo>
                  <a:lnTo>
                    <a:pt x="208296" y="10506"/>
                  </a:lnTo>
                  <a:lnTo>
                    <a:pt x="207937" y="10646"/>
                  </a:lnTo>
                  <a:lnTo>
                    <a:pt x="207587" y="10805"/>
                  </a:lnTo>
                  <a:lnTo>
                    <a:pt x="207258" y="10985"/>
                  </a:lnTo>
                  <a:lnTo>
                    <a:pt x="206938" y="11175"/>
                  </a:lnTo>
                  <a:lnTo>
                    <a:pt x="206639" y="11375"/>
                  </a:lnTo>
                  <a:lnTo>
                    <a:pt x="206339" y="11594"/>
                  </a:lnTo>
                  <a:lnTo>
                    <a:pt x="206069" y="11814"/>
                  </a:lnTo>
                  <a:lnTo>
                    <a:pt x="205810" y="12054"/>
                  </a:lnTo>
                  <a:lnTo>
                    <a:pt x="205570" y="12303"/>
                  </a:lnTo>
                  <a:lnTo>
                    <a:pt x="205350" y="12563"/>
                  </a:lnTo>
                  <a:lnTo>
                    <a:pt x="205141" y="12843"/>
                  </a:lnTo>
                  <a:lnTo>
                    <a:pt x="204951" y="13132"/>
                  </a:lnTo>
                  <a:lnTo>
                    <a:pt x="204771" y="13432"/>
                  </a:lnTo>
                  <a:lnTo>
                    <a:pt x="204621" y="13741"/>
                  </a:lnTo>
                  <a:lnTo>
                    <a:pt x="204481" y="14061"/>
                  </a:lnTo>
                  <a:lnTo>
                    <a:pt x="204362" y="14380"/>
                  </a:lnTo>
                  <a:lnTo>
                    <a:pt x="204262" y="14710"/>
                  </a:lnTo>
                  <a:lnTo>
                    <a:pt x="204182" y="15049"/>
                  </a:lnTo>
                  <a:lnTo>
                    <a:pt x="204122" y="15389"/>
                  </a:lnTo>
                  <a:lnTo>
                    <a:pt x="204072" y="15739"/>
                  </a:lnTo>
                  <a:lnTo>
                    <a:pt x="204052" y="16088"/>
                  </a:lnTo>
                  <a:lnTo>
                    <a:pt x="204052" y="16448"/>
                  </a:lnTo>
                  <a:lnTo>
                    <a:pt x="204062" y="16787"/>
                  </a:lnTo>
                  <a:lnTo>
                    <a:pt x="204082" y="17127"/>
                  </a:lnTo>
                  <a:lnTo>
                    <a:pt x="204112" y="17466"/>
                  </a:lnTo>
                  <a:lnTo>
                    <a:pt x="204152" y="17806"/>
                  </a:lnTo>
                  <a:lnTo>
                    <a:pt x="204222" y="18145"/>
                  </a:lnTo>
                  <a:lnTo>
                    <a:pt x="204292" y="18475"/>
                  </a:lnTo>
                  <a:lnTo>
                    <a:pt x="204392" y="18804"/>
                  </a:lnTo>
                  <a:lnTo>
                    <a:pt x="204511" y="19124"/>
                  </a:lnTo>
                  <a:lnTo>
                    <a:pt x="204621" y="19404"/>
                  </a:lnTo>
                  <a:lnTo>
                    <a:pt x="204751" y="19663"/>
                  </a:lnTo>
                  <a:lnTo>
                    <a:pt x="204881" y="19913"/>
                  </a:lnTo>
                  <a:lnTo>
                    <a:pt x="205031" y="20162"/>
                  </a:lnTo>
                  <a:lnTo>
                    <a:pt x="205191" y="20402"/>
                  </a:lnTo>
                  <a:lnTo>
                    <a:pt x="205370" y="20632"/>
                  </a:lnTo>
                  <a:lnTo>
                    <a:pt x="205560" y="20852"/>
                  </a:lnTo>
                  <a:lnTo>
                    <a:pt x="205770" y="21071"/>
                  </a:lnTo>
                  <a:lnTo>
                    <a:pt x="205999" y="21271"/>
                  </a:lnTo>
                  <a:lnTo>
                    <a:pt x="206239" y="21471"/>
                  </a:lnTo>
                  <a:lnTo>
                    <a:pt x="206479" y="21660"/>
                  </a:lnTo>
                  <a:lnTo>
                    <a:pt x="206728" y="21840"/>
                  </a:lnTo>
                  <a:lnTo>
                    <a:pt x="206978" y="22000"/>
                  </a:lnTo>
                  <a:lnTo>
                    <a:pt x="207228" y="22160"/>
                  </a:lnTo>
                  <a:lnTo>
                    <a:pt x="207497" y="22300"/>
                  </a:lnTo>
                  <a:lnTo>
                    <a:pt x="207767" y="22439"/>
                  </a:lnTo>
                  <a:lnTo>
                    <a:pt x="208376" y="22739"/>
                  </a:lnTo>
                  <a:lnTo>
                    <a:pt x="209015" y="23029"/>
                  </a:lnTo>
                  <a:lnTo>
                    <a:pt x="209345" y="23168"/>
                  </a:lnTo>
                  <a:lnTo>
                    <a:pt x="209684" y="23308"/>
                  </a:lnTo>
                  <a:lnTo>
                    <a:pt x="210034" y="23448"/>
                  </a:lnTo>
                  <a:lnTo>
                    <a:pt x="210393" y="23578"/>
                  </a:lnTo>
                  <a:lnTo>
                    <a:pt x="210753" y="23698"/>
                  </a:lnTo>
                  <a:lnTo>
                    <a:pt x="211122" y="23827"/>
                  </a:lnTo>
                  <a:lnTo>
                    <a:pt x="211482" y="23967"/>
                  </a:lnTo>
                  <a:lnTo>
                    <a:pt x="211831" y="24117"/>
                  </a:lnTo>
                  <a:lnTo>
                    <a:pt x="212181" y="24287"/>
                  </a:lnTo>
                  <a:lnTo>
                    <a:pt x="212531" y="24457"/>
                  </a:lnTo>
                  <a:lnTo>
                    <a:pt x="212860" y="24646"/>
                  </a:lnTo>
                  <a:lnTo>
                    <a:pt x="213190" y="24836"/>
                  </a:lnTo>
                  <a:lnTo>
                    <a:pt x="213279" y="24866"/>
                  </a:lnTo>
                  <a:lnTo>
                    <a:pt x="213369" y="24916"/>
                  </a:lnTo>
                  <a:lnTo>
                    <a:pt x="213459" y="24966"/>
                  </a:lnTo>
                  <a:lnTo>
                    <a:pt x="213539" y="25026"/>
                  </a:lnTo>
                  <a:lnTo>
                    <a:pt x="213619" y="25086"/>
                  </a:lnTo>
                  <a:lnTo>
                    <a:pt x="213689" y="25156"/>
                  </a:lnTo>
                  <a:lnTo>
                    <a:pt x="213759" y="25236"/>
                  </a:lnTo>
                  <a:lnTo>
                    <a:pt x="213819" y="25315"/>
                  </a:lnTo>
                  <a:lnTo>
                    <a:pt x="213869" y="25395"/>
                  </a:lnTo>
                  <a:lnTo>
                    <a:pt x="213919" y="25485"/>
                  </a:lnTo>
                  <a:lnTo>
                    <a:pt x="213969" y="25575"/>
                  </a:lnTo>
                  <a:lnTo>
                    <a:pt x="214008" y="25675"/>
                  </a:lnTo>
                  <a:lnTo>
                    <a:pt x="214038" y="25775"/>
                  </a:lnTo>
                  <a:lnTo>
                    <a:pt x="214068" y="25875"/>
                  </a:lnTo>
                  <a:lnTo>
                    <a:pt x="214088" y="25985"/>
                  </a:lnTo>
                  <a:lnTo>
                    <a:pt x="214098" y="26094"/>
                  </a:lnTo>
                  <a:lnTo>
                    <a:pt x="214108" y="26184"/>
                  </a:lnTo>
                  <a:lnTo>
                    <a:pt x="214108" y="26284"/>
                  </a:lnTo>
                  <a:lnTo>
                    <a:pt x="214098" y="26374"/>
                  </a:lnTo>
                  <a:lnTo>
                    <a:pt x="214078" y="26474"/>
                  </a:lnTo>
                  <a:lnTo>
                    <a:pt x="214058" y="26564"/>
                  </a:lnTo>
                  <a:lnTo>
                    <a:pt x="214028" y="26654"/>
                  </a:lnTo>
                  <a:lnTo>
                    <a:pt x="213999" y="26743"/>
                  </a:lnTo>
                  <a:lnTo>
                    <a:pt x="213949" y="26823"/>
                  </a:lnTo>
                  <a:lnTo>
                    <a:pt x="213899" y="26903"/>
                  </a:lnTo>
                  <a:lnTo>
                    <a:pt x="213849" y="26983"/>
                  </a:lnTo>
                  <a:lnTo>
                    <a:pt x="213789" y="27053"/>
                  </a:lnTo>
                  <a:lnTo>
                    <a:pt x="213729" y="27123"/>
                  </a:lnTo>
                  <a:lnTo>
                    <a:pt x="213659" y="27193"/>
                  </a:lnTo>
                  <a:lnTo>
                    <a:pt x="213579" y="27243"/>
                  </a:lnTo>
                  <a:lnTo>
                    <a:pt x="213499" y="27303"/>
                  </a:lnTo>
                  <a:lnTo>
                    <a:pt x="213419" y="27343"/>
                  </a:lnTo>
                  <a:lnTo>
                    <a:pt x="213130" y="27443"/>
                  </a:lnTo>
                  <a:lnTo>
                    <a:pt x="212840" y="27522"/>
                  </a:lnTo>
                  <a:lnTo>
                    <a:pt x="212540" y="27592"/>
                  </a:lnTo>
                  <a:lnTo>
                    <a:pt x="212241" y="27642"/>
                  </a:lnTo>
                  <a:lnTo>
                    <a:pt x="211931" y="27682"/>
                  </a:lnTo>
                  <a:lnTo>
                    <a:pt x="211632" y="27702"/>
                  </a:lnTo>
                  <a:lnTo>
                    <a:pt x="211322" y="27702"/>
                  </a:lnTo>
                  <a:lnTo>
                    <a:pt x="211023" y="27692"/>
                  </a:lnTo>
                  <a:lnTo>
                    <a:pt x="210593" y="27682"/>
                  </a:lnTo>
                  <a:lnTo>
                    <a:pt x="210174" y="27672"/>
                  </a:lnTo>
                  <a:lnTo>
                    <a:pt x="209335" y="27622"/>
                  </a:lnTo>
                  <a:lnTo>
                    <a:pt x="208496" y="27572"/>
                  </a:lnTo>
                  <a:lnTo>
                    <a:pt x="207647" y="27512"/>
                  </a:lnTo>
                  <a:lnTo>
                    <a:pt x="207248" y="27423"/>
                  </a:lnTo>
                  <a:lnTo>
                    <a:pt x="206838" y="27323"/>
                  </a:lnTo>
                  <a:lnTo>
                    <a:pt x="206439" y="27213"/>
                  </a:lnTo>
                  <a:lnTo>
                    <a:pt x="206029" y="27093"/>
                  </a:lnTo>
                  <a:lnTo>
                    <a:pt x="205630" y="26973"/>
                  </a:lnTo>
                  <a:lnTo>
                    <a:pt x="205240" y="26833"/>
                  </a:lnTo>
                  <a:lnTo>
                    <a:pt x="204841" y="26694"/>
                  </a:lnTo>
                  <a:lnTo>
                    <a:pt x="204452" y="26544"/>
                  </a:lnTo>
                  <a:lnTo>
                    <a:pt x="203433" y="31567"/>
                  </a:lnTo>
                  <a:lnTo>
                    <a:pt x="204072" y="31787"/>
                  </a:lnTo>
                  <a:lnTo>
                    <a:pt x="204721" y="31986"/>
                  </a:lnTo>
                  <a:lnTo>
                    <a:pt x="205380" y="32186"/>
                  </a:lnTo>
                  <a:lnTo>
                    <a:pt x="205710" y="32276"/>
                  </a:lnTo>
                  <a:lnTo>
                    <a:pt x="206049" y="32366"/>
                  </a:lnTo>
                  <a:lnTo>
                    <a:pt x="206649" y="32506"/>
                  </a:lnTo>
                  <a:lnTo>
                    <a:pt x="207258" y="32625"/>
                  </a:lnTo>
                  <a:lnTo>
                    <a:pt x="207857" y="32725"/>
                  </a:lnTo>
                  <a:lnTo>
                    <a:pt x="208456" y="32795"/>
                  </a:lnTo>
                  <a:lnTo>
                    <a:pt x="209065" y="32845"/>
                  </a:lnTo>
                  <a:lnTo>
                    <a:pt x="209674" y="32885"/>
                  </a:lnTo>
                  <a:lnTo>
                    <a:pt x="210284" y="32895"/>
                  </a:lnTo>
                  <a:lnTo>
                    <a:pt x="210903" y="32885"/>
                  </a:lnTo>
                  <a:lnTo>
                    <a:pt x="211452" y="32875"/>
                  </a:lnTo>
                  <a:lnTo>
                    <a:pt x="211991" y="32855"/>
                  </a:lnTo>
                  <a:lnTo>
                    <a:pt x="212501" y="32825"/>
                  </a:lnTo>
                  <a:lnTo>
                    <a:pt x="213000" y="32775"/>
                  </a:lnTo>
                  <a:lnTo>
                    <a:pt x="213489" y="32715"/>
                  </a:lnTo>
                  <a:lnTo>
                    <a:pt x="213959" y="32645"/>
                  </a:lnTo>
                  <a:lnTo>
                    <a:pt x="214408" y="32556"/>
                  </a:lnTo>
                  <a:lnTo>
                    <a:pt x="214847" y="32466"/>
                  </a:lnTo>
                  <a:lnTo>
                    <a:pt x="215267" y="32346"/>
                  </a:lnTo>
                  <a:lnTo>
                    <a:pt x="215666" y="32226"/>
                  </a:lnTo>
                  <a:lnTo>
                    <a:pt x="216056" y="32096"/>
                  </a:lnTo>
                  <a:lnTo>
                    <a:pt x="216425" y="31946"/>
                  </a:lnTo>
                  <a:lnTo>
                    <a:pt x="216785" y="31787"/>
                  </a:lnTo>
                  <a:lnTo>
                    <a:pt x="217124" y="31607"/>
                  </a:lnTo>
                  <a:lnTo>
                    <a:pt x="217444" y="31427"/>
                  </a:lnTo>
                  <a:lnTo>
                    <a:pt x="217753" y="31227"/>
                  </a:lnTo>
                  <a:lnTo>
                    <a:pt x="217903" y="31128"/>
                  </a:lnTo>
                  <a:lnTo>
                    <a:pt x="218053" y="31018"/>
                  </a:lnTo>
                  <a:lnTo>
                    <a:pt x="218203" y="30898"/>
                  </a:lnTo>
                  <a:lnTo>
                    <a:pt x="218343" y="30788"/>
                  </a:lnTo>
                  <a:lnTo>
                    <a:pt x="218472" y="30658"/>
                  </a:lnTo>
                  <a:lnTo>
                    <a:pt x="218602" y="30538"/>
                  </a:lnTo>
                  <a:lnTo>
                    <a:pt x="218732" y="30408"/>
                  </a:lnTo>
                  <a:lnTo>
                    <a:pt x="218852" y="30279"/>
                  </a:lnTo>
                  <a:lnTo>
                    <a:pt x="219082" y="29999"/>
                  </a:lnTo>
                  <a:lnTo>
                    <a:pt x="219291" y="29709"/>
                  </a:lnTo>
                  <a:lnTo>
                    <a:pt x="219481" y="29410"/>
                  </a:lnTo>
                  <a:lnTo>
                    <a:pt x="219641" y="29090"/>
                  </a:lnTo>
                  <a:lnTo>
                    <a:pt x="219791" y="28771"/>
                  </a:lnTo>
                  <a:lnTo>
                    <a:pt x="219920" y="28441"/>
                  </a:lnTo>
                  <a:lnTo>
                    <a:pt x="220020" y="28102"/>
                  </a:lnTo>
                  <a:lnTo>
                    <a:pt x="220110" y="27752"/>
                  </a:lnTo>
                  <a:lnTo>
                    <a:pt x="220170" y="27403"/>
                  </a:lnTo>
                  <a:lnTo>
                    <a:pt x="220200" y="27043"/>
                  </a:lnTo>
                  <a:lnTo>
                    <a:pt x="220220" y="26684"/>
                  </a:lnTo>
                  <a:lnTo>
                    <a:pt x="220210" y="26314"/>
                  </a:lnTo>
                  <a:lnTo>
                    <a:pt x="220200" y="26014"/>
                  </a:lnTo>
                  <a:lnTo>
                    <a:pt x="220190" y="25715"/>
                  </a:lnTo>
                  <a:lnTo>
                    <a:pt x="220160" y="25415"/>
                  </a:lnTo>
                  <a:lnTo>
                    <a:pt x="220120" y="25116"/>
                  </a:lnTo>
                  <a:lnTo>
                    <a:pt x="220080" y="24816"/>
                  </a:lnTo>
                  <a:lnTo>
                    <a:pt x="220020" y="24517"/>
                  </a:lnTo>
                  <a:lnTo>
                    <a:pt x="219950" y="24217"/>
                  </a:lnTo>
                  <a:lnTo>
                    <a:pt x="219870" y="23917"/>
                  </a:lnTo>
                  <a:lnTo>
                    <a:pt x="219781" y="23648"/>
                  </a:lnTo>
                  <a:lnTo>
                    <a:pt x="219671" y="23388"/>
                  </a:lnTo>
                  <a:lnTo>
                    <a:pt x="219561" y="23138"/>
                  </a:lnTo>
                  <a:lnTo>
                    <a:pt x="219431" y="22889"/>
                  </a:lnTo>
                  <a:lnTo>
                    <a:pt x="219291" y="22659"/>
                  </a:lnTo>
                  <a:lnTo>
                    <a:pt x="219132" y="22439"/>
                  </a:lnTo>
                  <a:lnTo>
                    <a:pt x="218972" y="22240"/>
                  </a:lnTo>
                  <a:lnTo>
                    <a:pt x="218782" y="22040"/>
                  </a:lnTo>
                  <a:lnTo>
                    <a:pt x="218562" y="21790"/>
                  </a:lnTo>
                  <a:lnTo>
                    <a:pt x="218333" y="21551"/>
                  </a:lnTo>
                  <a:lnTo>
                    <a:pt x="218093" y="21331"/>
                  </a:lnTo>
                  <a:lnTo>
                    <a:pt x="217843" y="21131"/>
                  </a:lnTo>
                  <a:lnTo>
                    <a:pt x="217574" y="20941"/>
                  </a:lnTo>
                  <a:lnTo>
                    <a:pt x="217304" y="20762"/>
                  </a:lnTo>
                  <a:lnTo>
                    <a:pt x="217024" y="20592"/>
                  </a:lnTo>
                  <a:lnTo>
                    <a:pt x="216725" y="20442"/>
                  </a:lnTo>
                  <a:lnTo>
                    <a:pt x="216335" y="20232"/>
                  </a:lnTo>
                  <a:lnTo>
                    <a:pt x="215936" y="20023"/>
                  </a:lnTo>
                  <a:lnTo>
                    <a:pt x="215526" y="19823"/>
                  </a:lnTo>
                  <a:lnTo>
                    <a:pt x="215117" y="19633"/>
                  </a:lnTo>
                  <a:lnTo>
                    <a:pt x="214698" y="19453"/>
                  </a:lnTo>
                  <a:lnTo>
                    <a:pt x="214268" y="19274"/>
                  </a:lnTo>
                  <a:lnTo>
                    <a:pt x="213849" y="19114"/>
                  </a:lnTo>
                  <a:lnTo>
                    <a:pt x="213419" y="18954"/>
                  </a:lnTo>
                  <a:lnTo>
                    <a:pt x="212930" y="18784"/>
                  </a:lnTo>
                  <a:lnTo>
                    <a:pt x="212481" y="18615"/>
                  </a:lnTo>
                  <a:lnTo>
                    <a:pt x="212091" y="18445"/>
                  </a:lnTo>
                  <a:lnTo>
                    <a:pt x="211921" y="18355"/>
                  </a:lnTo>
                  <a:lnTo>
                    <a:pt x="211762" y="18265"/>
                  </a:lnTo>
                  <a:lnTo>
                    <a:pt x="211212" y="17966"/>
                  </a:lnTo>
                  <a:lnTo>
                    <a:pt x="210983" y="17826"/>
                  </a:lnTo>
                  <a:lnTo>
                    <a:pt x="210793" y="17696"/>
                  </a:lnTo>
                  <a:lnTo>
                    <a:pt x="210633" y="17566"/>
                  </a:lnTo>
                  <a:lnTo>
                    <a:pt x="210493" y="17436"/>
                  </a:lnTo>
                  <a:lnTo>
                    <a:pt x="210433" y="17366"/>
                  </a:lnTo>
                  <a:lnTo>
                    <a:pt x="210373" y="17286"/>
                  </a:lnTo>
                  <a:lnTo>
                    <a:pt x="210324" y="17207"/>
                  </a:lnTo>
                  <a:lnTo>
                    <a:pt x="210274" y="17127"/>
                  </a:lnTo>
                  <a:lnTo>
                    <a:pt x="210234" y="16957"/>
                  </a:lnTo>
                  <a:lnTo>
                    <a:pt x="210204" y="16787"/>
                  </a:lnTo>
                  <a:lnTo>
                    <a:pt x="210174" y="16617"/>
                  </a:lnTo>
                  <a:lnTo>
                    <a:pt x="210164" y="16448"/>
                  </a:lnTo>
                  <a:lnTo>
                    <a:pt x="210174" y="16248"/>
                  </a:lnTo>
                  <a:lnTo>
                    <a:pt x="210194" y="16158"/>
                  </a:lnTo>
                  <a:lnTo>
                    <a:pt x="210214" y="16068"/>
                  </a:lnTo>
                  <a:lnTo>
                    <a:pt x="210234" y="15978"/>
                  </a:lnTo>
                  <a:lnTo>
                    <a:pt x="210264" y="15888"/>
                  </a:lnTo>
                  <a:lnTo>
                    <a:pt x="210304" y="15808"/>
                  </a:lnTo>
                  <a:lnTo>
                    <a:pt x="210343" y="15739"/>
                  </a:lnTo>
                  <a:lnTo>
                    <a:pt x="210393" y="15659"/>
                  </a:lnTo>
                  <a:lnTo>
                    <a:pt x="210443" y="15589"/>
                  </a:lnTo>
                  <a:lnTo>
                    <a:pt x="210503" y="15529"/>
                  </a:lnTo>
                  <a:lnTo>
                    <a:pt x="210573" y="15459"/>
                  </a:lnTo>
                  <a:lnTo>
                    <a:pt x="210643" y="15399"/>
                  </a:lnTo>
                  <a:lnTo>
                    <a:pt x="210723" y="15339"/>
                  </a:lnTo>
                  <a:lnTo>
                    <a:pt x="210893" y="15239"/>
                  </a:lnTo>
                  <a:lnTo>
                    <a:pt x="211082" y="15149"/>
                  </a:lnTo>
                  <a:lnTo>
                    <a:pt x="211302" y="15069"/>
                  </a:lnTo>
                  <a:lnTo>
                    <a:pt x="211542" y="15000"/>
                  </a:lnTo>
                  <a:lnTo>
                    <a:pt x="211802" y="14940"/>
                  </a:lnTo>
                  <a:lnTo>
                    <a:pt x="212081" y="14900"/>
                  </a:lnTo>
                  <a:lnTo>
                    <a:pt x="212391" y="14870"/>
                  </a:lnTo>
                  <a:lnTo>
                    <a:pt x="212720" y="14850"/>
                  </a:lnTo>
                  <a:lnTo>
                    <a:pt x="213419" y="14850"/>
                  </a:lnTo>
                  <a:lnTo>
                    <a:pt x="213769" y="14860"/>
                  </a:lnTo>
                  <a:lnTo>
                    <a:pt x="214118" y="14880"/>
                  </a:lnTo>
                  <a:lnTo>
                    <a:pt x="214468" y="14900"/>
                  </a:lnTo>
                  <a:lnTo>
                    <a:pt x="214827" y="14940"/>
                  </a:lnTo>
                  <a:lnTo>
                    <a:pt x="215177" y="14990"/>
                  </a:lnTo>
                  <a:lnTo>
                    <a:pt x="215526" y="15049"/>
                  </a:lnTo>
                  <a:lnTo>
                    <a:pt x="215876" y="15129"/>
                  </a:lnTo>
                  <a:lnTo>
                    <a:pt x="216465" y="15289"/>
                  </a:lnTo>
                  <a:lnTo>
                    <a:pt x="217044" y="15449"/>
                  </a:lnTo>
                  <a:lnTo>
                    <a:pt x="217624" y="15619"/>
                  </a:lnTo>
                  <a:lnTo>
                    <a:pt x="217913" y="15709"/>
                  </a:lnTo>
                  <a:lnTo>
                    <a:pt x="218213" y="15818"/>
                  </a:lnTo>
                  <a:lnTo>
                    <a:pt x="219291" y="10965"/>
                  </a:lnTo>
                  <a:lnTo>
                    <a:pt x="218932" y="10845"/>
                  </a:lnTo>
                  <a:lnTo>
                    <a:pt x="218572" y="10725"/>
                  </a:lnTo>
                  <a:lnTo>
                    <a:pt x="218203" y="10626"/>
                  </a:lnTo>
                  <a:lnTo>
                    <a:pt x="217843" y="10526"/>
                  </a:lnTo>
                  <a:lnTo>
                    <a:pt x="217474" y="10446"/>
                  </a:lnTo>
                  <a:lnTo>
                    <a:pt x="217114" y="10366"/>
                  </a:lnTo>
                  <a:lnTo>
                    <a:pt x="216745" y="10286"/>
                  </a:lnTo>
                  <a:lnTo>
                    <a:pt x="216385" y="10226"/>
                  </a:lnTo>
                  <a:lnTo>
                    <a:pt x="215916" y="10126"/>
                  </a:lnTo>
                  <a:lnTo>
                    <a:pt x="215437" y="10036"/>
                  </a:lnTo>
                  <a:lnTo>
                    <a:pt x="214957" y="9966"/>
                  </a:lnTo>
                  <a:lnTo>
                    <a:pt x="214468" y="9917"/>
                  </a:lnTo>
                  <a:lnTo>
                    <a:pt x="213989" y="9877"/>
                  </a:lnTo>
                  <a:lnTo>
                    <a:pt x="213509" y="9847"/>
                  </a:lnTo>
                  <a:lnTo>
                    <a:pt x="213030" y="9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88;p520">
              <a:extLst>
                <a:ext uri="{FF2B5EF4-FFF2-40B4-BE49-F238E27FC236}">
                  <a16:creationId xmlns:a16="http://schemas.microsoft.com/office/drawing/2014/main" id="{3CFBD6F2-1FCE-4B4A-9659-DAEE0869C5C7}"/>
                </a:ext>
              </a:extLst>
            </p:cNvPr>
            <p:cNvSpPr/>
            <p:nvPr/>
          </p:nvSpPr>
          <p:spPr>
            <a:xfrm>
              <a:off x="6962175" y="2699700"/>
              <a:ext cx="419700" cy="576750"/>
            </a:xfrm>
            <a:custGeom>
              <a:avLst/>
              <a:gdLst/>
              <a:ahLst/>
              <a:cxnLst/>
              <a:rect l="l" t="t" r="r" b="b"/>
              <a:pathLst>
                <a:path w="16788" h="23070" fill="none" extrusionOk="0">
                  <a:moveTo>
                    <a:pt x="7591" y="17866"/>
                  </a:moveTo>
                  <a:lnTo>
                    <a:pt x="7591" y="17866"/>
                  </a:lnTo>
                  <a:lnTo>
                    <a:pt x="7890" y="17876"/>
                  </a:lnTo>
                  <a:lnTo>
                    <a:pt x="8200" y="17876"/>
                  </a:lnTo>
                  <a:lnTo>
                    <a:pt x="8499" y="17856"/>
                  </a:lnTo>
                  <a:lnTo>
                    <a:pt x="8809" y="17816"/>
                  </a:lnTo>
                  <a:lnTo>
                    <a:pt x="9108" y="17766"/>
                  </a:lnTo>
                  <a:lnTo>
                    <a:pt x="9408" y="17696"/>
                  </a:lnTo>
                  <a:lnTo>
                    <a:pt x="9698" y="17617"/>
                  </a:lnTo>
                  <a:lnTo>
                    <a:pt x="9987" y="17517"/>
                  </a:lnTo>
                  <a:lnTo>
                    <a:pt x="9987" y="17517"/>
                  </a:lnTo>
                  <a:lnTo>
                    <a:pt x="10067" y="17477"/>
                  </a:lnTo>
                  <a:lnTo>
                    <a:pt x="10147" y="17417"/>
                  </a:lnTo>
                  <a:lnTo>
                    <a:pt x="10227" y="17367"/>
                  </a:lnTo>
                  <a:lnTo>
                    <a:pt x="10297" y="17297"/>
                  </a:lnTo>
                  <a:lnTo>
                    <a:pt x="10357" y="17227"/>
                  </a:lnTo>
                  <a:lnTo>
                    <a:pt x="10417" y="17157"/>
                  </a:lnTo>
                  <a:lnTo>
                    <a:pt x="10467" y="17077"/>
                  </a:lnTo>
                  <a:lnTo>
                    <a:pt x="10517" y="16997"/>
                  </a:lnTo>
                  <a:lnTo>
                    <a:pt x="10567" y="16917"/>
                  </a:lnTo>
                  <a:lnTo>
                    <a:pt x="10596" y="16828"/>
                  </a:lnTo>
                  <a:lnTo>
                    <a:pt x="10626" y="16738"/>
                  </a:lnTo>
                  <a:lnTo>
                    <a:pt x="10646" y="16648"/>
                  </a:lnTo>
                  <a:lnTo>
                    <a:pt x="10666" y="16548"/>
                  </a:lnTo>
                  <a:lnTo>
                    <a:pt x="10676" y="16458"/>
                  </a:lnTo>
                  <a:lnTo>
                    <a:pt x="10676" y="16358"/>
                  </a:lnTo>
                  <a:lnTo>
                    <a:pt x="10666" y="16268"/>
                  </a:lnTo>
                  <a:lnTo>
                    <a:pt x="10666" y="16268"/>
                  </a:lnTo>
                  <a:lnTo>
                    <a:pt x="10656" y="16159"/>
                  </a:lnTo>
                  <a:lnTo>
                    <a:pt x="10636" y="16049"/>
                  </a:lnTo>
                  <a:lnTo>
                    <a:pt x="10606" y="15949"/>
                  </a:lnTo>
                  <a:lnTo>
                    <a:pt x="10576" y="15849"/>
                  </a:lnTo>
                  <a:lnTo>
                    <a:pt x="10537" y="15749"/>
                  </a:lnTo>
                  <a:lnTo>
                    <a:pt x="10487" y="15659"/>
                  </a:lnTo>
                  <a:lnTo>
                    <a:pt x="10437" y="15569"/>
                  </a:lnTo>
                  <a:lnTo>
                    <a:pt x="10387" y="15489"/>
                  </a:lnTo>
                  <a:lnTo>
                    <a:pt x="10327" y="15410"/>
                  </a:lnTo>
                  <a:lnTo>
                    <a:pt x="10257" y="15330"/>
                  </a:lnTo>
                  <a:lnTo>
                    <a:pt x="10187" y="15260"/>
                  </a:lnTo>
                  <a:lnTo>
                    <a:pt x="10107" y="15200"/>
                  </a:lnTo>
                  <a:lnTo>
                    <a:pt x="10027" y="15140"/>
                  </a:lnTo>
                  <a:lnTo>
                    <a:pt x="9937" y="15090"/>
                  </a:lnTo>
                  <a:lnTo>
                    <a:pt x="9847" y="15040"/>
                  </a:lnTo>
                  <a:lnTo>
                    <a:pt x="9758" y="15010"/>
                  </a:lnTo>
                  <a:lnTo>
                    <a:pt x="9758" y="15010"/>
                  </a:lnTo>
                  <a:lnTo>
                    <a:pt x="9428" y="14820"/>
                  </a:lnTo>
                  <a:lnTo>
                    <a:pt x="9099" y="14631"/>
                  </a:lnTo>
                  <a:lnTo>
                    <a:pt x="8749" y="14461"/>
                  </a:lnTo>
                  <a:lnTo>
                    <a:pt x="8399" y="14291"/>
                  </a:lnTo>
                  <a:lnTo>
                    <a:pt x="8050" y="14141"/>
                  </a:lnTo>
                  <a:lnTo>
                    <a:pt x="7690" y="14001"/>
                  </a:lnTo>
                  <a:lnTo>
                    <a:pt x="7321" y="13872"/>
                  </a:lnTo>
                  <a:lnTo>
                    <a:pt x="6961" y="13752"/>
                  </a:lnTo>
                  <a:lnTo>
                    <a:pt x="6961" y="13752"/>
                  </a:lnTo>
                  <a:lnTo>
                    <a:pt x="6602" y="13622"/>
                  </a:lnTo>
                  <a:lnTo>
                    <a:pt x="6252" y="13482"/>
                  </a:lnTo>
                  <a:lnTo>
                    <a:pt x="5913" y="13342"/>
                  </a:lnTo>
                  <a:lnTo>
                    <a:pt x="5583" y="13203"/>
                  </a:lnTo>
                  <a:lnTo>
                    <a:pt x="4944" y="12913"/>
                  </a:lnTo>
                  <a:lnTo>
                    <a:pt x="4335" y="12613"/>
                  </a:lnTo>
                  <a:lnTo>
                    <a:pt x="4335" y="12613"/>
                  </a:lnTo>
                  <a:lnTo>
                    <a:pt x="4065" y="12474"/>
                  </a:lnTo>
                  <a:lnTo>
                    <a:pt x="3796" y="12334"/>
                  </a:lnTo>
                  <a:lnTo>
                    <a:pt x="3546" y="12174"/>
                  </a:lnTo>
                  <a:lnTo>
                    <a:pt x="3296" y="12014"/>
                  </a:lnTo>
                  <a:lnTo>
                    <a:pt x="3047" y="11834"/>
                  </a:lnTo>
                  <a:lnTo>
                    <a:pt x="2807" y="11645"/>
                  </a:lnTo>
                  <a:lnTo>
                    <a:pt x="2567" y="11445"/>
                  </a:lnTo>
                  <a:lnTo>
                    <a:pt x="2338" y="11245"/>
                  </a:lnTo>
                  <a:lnTo>
                    <a:pt x="2338" y="11245"/>
                  </a:lnTo>
                  <a:lnTo>
                    <a:pt x="2128" y="11026"/>
                  </a:lnTo>
                  <a:lnTo>
                    <a:pt x="1938" y="10806"/>
                  </a:lnTo>
                  <a:lnTo>
                    <a:pt x="1759" y="10576"/>
                  </a:lnTo>
                  <a:lnTo>
                    <a:pt x="1599" y="10336"/>
                  </a:lnTo>
                  <a:lnTo>
                    <a:pt x="1449" y="10087"/>
                  </a:lnTo>
                  <a:lnTo>
                    <a:pt x="1319" y="9837"/>
                  </a:lnTo>
                  <a:lnTo>
                    <a:pt x="1189" y="9578"/>
                  </a:lnTo>
                  <a:lnTo>
                    <a:pt x="1079" y="9298"/>
                  </a:lnTo>
                  <a:lnTo>
                    <a:pt x="1079" y="9298"/>
                  </a:lnTo>
                  <a:lnTo>
                    <a:pt x="960" y="8978"/>
                  </a:lnTo>
                  <a:lnTo>
                    <a:pt x="860" y="8649"/>
                  </a:lnTo>
                  <a:lnTo>
                    <a:pt x="790" y="8319"/>
                  </a:lnTo>
                  <a:lnTo>
                    <a:pt x="720" y="7980"/>
                  </a:lnTo>
                  <a:lnTo>
                    <a:pt x="680" y="7640"/>
                  </a:lnTo>
                  <a:lnTo>
                    <a:pt x="650" y="7301"/>
                  </a:lnTo>
                  <a:lnTo>
                    <a:pt x="630" y="6961"/>
                  </a:lnTo>
                  <a:lnTo>
                    <a:pt x="620" y="6622"/>
                  </a:lnTo>
                  <a:lnTo>
                    <a:pt x="620" y="6622"/>
                  </a:lnTo>
                  <a:lnTo>
                    <a:pt x="620" y="6262"/>
                  </a:lnTo>
                  <a:lnTo>
                    <a:pt x="640" y="5913"/>
                  </a:lnTo>
                  <a:lnTo>
                    <a:pt x="690" y="5563"/>
                  </a:lnTo>
                  <a:lnTo>
                    <a:pt x="750" y="5223"/>
                  </a:lnTo>
                  <a:lnTo>
                    <a:pt x="830" y="4884"/>
                  </a:lnTo>
                  <a:lnTo>
                    <a:pt x="930" y="4554"/>
                  </a:lnTo>
                  <a:lnTo>
                    <a:pt x="1049" y="4235"/>
                  </a:lnTo>
                  <a:lnTo>
                    <a:pt x="1189" y="3915"/>
                  </a:lnTo>
                  <a:lnTo>
                    <a:pt x="1339" y="3606"/>
                  </a:lnTo>
                  <a:lnTo>
                    <a:pt x="1519" y="3306"/>
                  </a:lnTo>
                  <a:lnTo>
                    <a:pt x="1709" y="3017"/>
                  </a:lnTo>
                  <a:lnTo>
                    <a:pt x="1918" y="2737"/>
                  </a:lnTo>
                  <a:lnTo>
                    <a:pt x="2138" y="2477"/>
                  </a:lnTo>
                  <a:lnTo>
                    <a:pt x="2378" y="2228"/>
                  </a:lnTo>
                  <a:lnTo>
                    <a:pt x="2637" y="1988"/>
                  </a:lnTo>
                  <a:lnTo>
                    <a:pt x="2907" y="1768"/>
                  </a:lnTo>
                  <a:lnTo>
                    <a:pt x="2907" y="1768"/>
                  </a:lnTo>
                  <a:lnTo>
                    <a:pt x="3207" y="1549"/>
                  </a:lnTo>
                  <a:lnTo>
                    <a:pt x="3506" y="1349"/>
                  </a:lnTo>
                  <a:lnTo>
                    <a:pt x="3826" y="1159"/>
                  </a:lnTo>
                  <a:lnTo>
                    <a:pt x="4155" y="979"/>
                  </a:lnTo>
                  <a:lnTo>
                    <a:pt x="4505" y="820"/>
                  </a:lnTo>
                  <a:lnTo>
                    <a:pt x="4864" y="680"/>
                  </a:lnTo>
                  <a:lnTo>
                    <a:pt x="5234" y="550"/>
                  </a:lnTo>
                  <a:lnTo>
                    <a:pt x="5613" y="430"/>
                  </a:lnTo>
                  <a:lnTo>
                    <a:pt x="6003" y="330"/>
                  </a:lnTo>
                  <a:lnTo>
                    <a:pt x="6412" y="240"/>
                  </a:lnTo>
                  <a:lnTo>
                    <a:pt x="6832" y="160"/>
                  </a:lnTo>
                  <a:lnTo>
                    <a:pt x="7261" y="100"/>
                  </a:lnTo>
                  <a:lnTo>
                    <a:pt x="7710" y="61"/>
                  </a:lnTo>
                  <a:lnTo>
                    <a:pt x="8170" y="21"/>
                  </a:lnTo>
                  <a:lnTo>
                    <a:pt x="8639" y="1"/>
                  </a:lnTo>
                  <a:lnTo>
                    <a:pt x="9128" y="1"/>
                  </a:lnTo>
                  <a:lnTo>
                    <a:pt x="9128" y="1"/>
                  </a:lnTo>
                  <a:lnTo>
                    <a:pt x="9598" y="1"/>
                  </a:lnTo>
                  <a:lnTo>
                    <a:pt x="10077" y="21"/>
                  </a:lnTo>
                  <a:lnTo>
                    <a:pt x="10557" y="51"/>
                  </a:lnTo>
                  <a:lnTo>
                    <a:pt x="11036" y="91"/>
                  </a:lnTo>
                  <a:lnTo>
                    <a:pt x="11525" y="140"/>
                  </a:lnTo>
                  <a:lnTo>
                    <a:pt x="12005" y="210"/>
                  </a:lnTo>
                  <a:lnTo>
                    <a:pt x="12484" y="300"/>
                  </a:lnTo>
                  <a:lnTo>
                    <a:pt x="12953" y="400"/>
                  </a:lnTo>
                  <a:lnTo>
                    <a:pt x="12953" y="400"/>
                  </a:lnTo>
                  <a:lnTo>
                    <a:pt x="13313" y="460"/>
                  </a:lnTo>
                  <a:lnTo>
                    <a:pt x="13682" y="540"/>
                  </a:lnTo>
                  <a:lnTo>
                    <a:pt x="14042" y="620"/>
                  </a:lnTo>
                  <a:lnTo>
                    <a:pt x="14411" y="700"/>
                  </a:lnTo>
                  <a:lnTo>
                    <a:pt x="14771" y="800"/>
                  </a:lnTo>
                  <a:lnTo>
                    <a:pt x="15140" y="899"/>
                  </a:lnTo>
                  <a:lnTo>
                    <a:pt x="15500" y="1019"/>
                  </a:lnTo>
                  <a:lnTo>
                    <a:pt x="15859" y="1139"/>
                  </a:lnTo>
                  <a:lnTo>
                    <a:pt x="14781" y="5992"/>
                  </a:lnTo>
                  <a:lnTo>
                    <a:pt x="14781" y="5992"/>
                  </a:lnTo>
                  <a:lnTo>
                    <a:pt x="14481" y="5883"/>
                  </a:lnTo>
                  <a:lnTo>
                    <a:pt x="14192" y="5793"/>
                  </a:lnTo>
                  <a:lnTo>
                    <a:pt x="13612" y="5623"/>
                  </a:lnTo>
                  <a:lnTo>
                    <a:pt x="13033" y="5463"/>
                  </a:lnTo>
                  <a:lnTo>
                    <a:pt x="12444" y="5303"/>
                  </a:lnTo>
                  <a:lnTo>
                    <a:pt x="12444" y="5303"/>
                  </a:lnTo>
                  <a:lnTo>
                    <a:pt x="12094" y="5223"/>
                  </a:lnTo>
                  <a:lnTo>
                    <a:pt x="11745" y="5164"/>
                  </a:lnTo>
                  <a:lnTo>
                    <a:pt x="11395" y="5114"/>
                  </a:lnTo>
                  <a:lnTo>
                    <a:pt x="11036" y="5074"/>
                  </a:lnTo>
                  <a:lnTo>
                    <a:pt x="10686" y="5054"/>
                  </a:lnTo>
                  <a:lnTo>
                    <a:pt x="10337" y="5034"/>
                  </a:lnTo>
                  <a:lnTo>
                    <a:pt x="9987" y="5024"/>
                  </a:lnTo>
                  <a:lnTo>
                    <a:pt x="9638" y="5024"/>
                  </a:lnTo>
                  <a:lnTo>
                    <a:pt x="9638" y="5024"/>
                  </a:lnTo>
                  <a:lnTo>
                    <a:pt x="9288" y="5024"/>
                  </a:lnTo>
                  <a:lnTo>
                    <a:pt x="8959" y="5044"/>
                  </a:lnTo>
                  <a:lnTo>
                    <a:pt x="8649" y="5074"/>
                  </a:lnTo>
                  <a:lnTo>
                    <a:pt x="8370" y="5114"/>
                  </a:lnTo>
                  <a:lnTo>
                    <a:pt x="8110" y="5174"/>
                  </a:lnTo>
                  <a:lnTo>
                    <a:pt x="7870" y="5243"/>
                  </a:lnTo>
                  <a:lnTo>
                    <a:pt x="7650" y="5323"/>
                  </a:lnTo>
                  <a:lnTo>
                    <a:pt x="7461" y="5413"/>
                  </a:lnTo>
                  <a:lnTo>
                    <a:pt x="7291" y="5513"/>
                  </a:lnTo>
                  <a:lnTo>
                    <a:pt x="7211" y="5573"/>
                  </a:lnTo>
                  <a:lnTo>
                    <a:pt x="7141" y="5633"/>
                  </a:lnTo>
                  <a:lnTo>
                    <a:pt x="7071" y="5703"/>
                  </a:lnTo>
                  <a:lnTo>
                    <a:pt x="7011" y="5763"/>
                  </a:lnTo>
                  <a:lnTo>
                    <a:pt x="6961" y="5833"/>
                  </a:lnTo>
                  <a:lnTo>
                    <a:pt x="6911" y="5913"/>
                  </a:lnTo>
                  <a:lnTo>
                    <a:pt x="6872" y="5982"/>
                  </a:lnTo>
                  <a:lnTo>
                    <a:pt x="6832" y="6062"/>
                  </a:lnTo>
                  <a:lnTo>
                    <a:pt x="6802" y="6152"/>
                  </a:lnTo>
                  <a:lnTo>
                    <a:pt x="6782" y="6242"/>
                  </a:lnTo>
                  <a:lnTo>
                    <a:pt x="6762" y="6332"/>
                  </a:lnTo>
                  <a:lnTo>
                    <a:pt x="6742" y="6422"/>
                  </a:lnTo>
                  <a:lnTo>
                    <a:pt x="6732" y="6622"/>
                  </a:lnTo>
                  <a:lnTo>
                    <a:pt x="6732" y="6622"/>
                  </a:lnTo>
                  <a:lnTo>
                    <a:pt x="6742" y="6791"/>
                  </a:lnTo>
                  <a:lnTo>
                    <a:pt x="6772" y="6961"/>
                  </a:lnTo>
                  <a:lnTo>
                    <a:pt x="6802" y="7131"/>
                  </a:lnTo>
                  <a:lnTo>
                    <a:pt x="6842" y="7301"/>
                  </a:lnTo>
                  <a:lnTo>
                    <a:pt x="6842" y="7301"/>
                  </a:lnTo>
                  <a:lnTo>
                    <a:pt x="6892" y="7381"/>
                  </a:lnTo>
                  <a:lnTo>
                    <a:pt x="6941" y="7460"/>
                  </a:lnTo>
                  <a:lnTo>
                    <a:pt x="7001" y="7540"/>
                  </a:lnTo>
                  <a:lnTo>
                    <a:pt x="7061" y="7610"/>
                  </a:lnTo>
                  <a:lnTo>
                    <a:pt x="7201" y="7740"/>
                  </a:lnTo>
                  <a:lnTo>
                    <a:pt x="7361" y="7870"/>
                  </a:lnTo>
                  <a:lnTo>
                    <a:pt x="7361" y="7870"/>
                  </a:lnTo>
                  <a:lnTo>
                    <a:pt x="7551" y="8000"/>
                  </a:lnTo>
                  <a:lnTo>
                    <a:pt x="7780" y="8140"/>
                  </a:lnTo>
                  <a:lnTo>
                    <a:pt x="8330" y="8439"/>
                  </a:lnTo>
                  <a:lnTo>
                    <a:pt x="8330" y="8439"/>
                  </a:lnTo>
                  <a:lnTo>
                    <a:pt x="8489" y="8529"/>
                  </a:lnTo>
                  <a:lnTo>
                    <a:pt x="8659" y="8619"/>
                  </a:lnTo>
                  <a:lnTo>
                    <a:pt x="9049" y="8789"/>
                  </a:lnTo>
                  <a:lnTo>
                    <a:pt x="9498" y="8958"/>
                  </a:lnTo>
                  <a:lnTo>
                    <a:pt x="9987" y="9128"/>
                  </a:lnTo>
                  <a:lnTo>
                    <a:pt x="9987" y="9128"/>
                  </a:lnTo>
                  <a:lnTo>
                    <a:pt x="10417" y="9288"/>
                  </a:lnTo>
                  <a:lnTo>
                    <a:pt x="10836" y="9448"/>
                  </a:lnTo>
                  <a:lnTo>
                    <a:pt x="11266" y="9627"/>
                  </a:lnTo>
                  <a:lnTo>
                    <a:pt x="11685" y="9807"/>
                  </a:lnTo>
                  <a:lnTo>
                    <a:pt x="12094" y="9997"/>
                  </a:lnTo>
                  <a:lnTo>
                    <a:pt x="12504" y="10197"/>
                  </a:lnTo>
                  <a:lnTo>
                    <a:pt x="12903" y="10406"/>
                  </a:lnTo>
                  <a:lnTo>
                    <a:pt x="13293" y="10616"/>
                  </a:lnTo>
                  <a:lnTo>
                    <a:pt x="13293" y="10616"/>
                  </a:lnTo>
                  <a:lnTo>
                    <a:pt x="13592" y="10766"/>
                  </a:lnTo>
                  <a:lnTo>
                    <a:pt x="13872" y="10936"/>
                  </a:lnTo>
                  <a:lnTo>
                    <a:pt x="14142" y="11115"/>
                  </a:lnTo>
                  <a:lnTo>
                    <a:pt x="14411" y="11305"/>
                  </a:lnTo>
                  <a:lnTo>
                    <a:pt x="14661" y="11505"/>
                  </a:lnTo>
                  <a:lnTo>
                    <a:pt x="14901" y="11725"/>
                  </a:lnTo>
                  <a:lnTo>
                    <a:pt x="15130" y="11964"/>
                  </a:lnTo>
                  <a:lnTo>
                    <a:pt x="15350" y="12214"/>
                  </a:lnTo>
                  <a:lnTo>
                    <a:pt x="15350" y="12214"/>
                  </a:lnTo>
                  <a:lnTo>
                    <a:pt x="15540" y="12414"/>
                  </a:lnTo>
                  <a:lnTo>
                    <a:pt x="15700" y="12613"/>
                  </a:lnTo>
                  <a:lnTo>
                    <a:pt x="15859" y="12833"/>
                  </a:lnTo>
                  <a:lnTo>
                    <a:pt x="15999" y="13063"/>
                  </a:lnTo>
                  <a:lnTo>
                    <a:pt x="16129" y="13312"/>
                  </a:lnTo>
                  <a:lnTo>
                    <a:pt x="16239" y="13562"/>
                  </a:lnTo>
                  <a:lnTo>
                    <a:pt x="16349" y="13822"/>
                  </a:lnTo>
                  <a:lnTo>
                    <a:pt x="16438" y="14091"/>
                  </a:lnTo>
                  <a:lnTo>
                    <a:pt x="16438" y="14091"/>
                  </a:lnTo>
                  <a:lnTo>
                    <a:pt x="16518" y="14391"/>
                  </a:lnTo>
                  <a:lnTo>
                    <a:pt x="16588" y="14691"/>
                  </a:lnTo>
                  <a:lnTo>
                    <a:pt x="16648" y="14990"/>
                  </a:lnTo>
                  <a:lnTo>
                    <a:pt x="16688" y="15290"/>
                  </a:lnTo>
                  <a:lnTo>
                    <a:pt x="16728" y="15589"/>
                  </a:lnTo>
                  <a:lnTo>
                    <a:pt x="16758" y="15889"/>
                  </a:lnTo>
                  <a:lnTo>
                    <a:pt x="16768" y="16188"/>
                  </a:lnTo>
                  <a:lnTo>
                    <a:pt x="16778" y="16488"/>
                  </a:lnTo>
                  <a:lnTo>
                    <a:pt x="16778" y="16488"/>
                  </a:lnTo>
                  <a:lnTo>
                    <a:pt x="16788" y="16858"/>
                  </a:lnTo>
                  <a:lnTo>
                    <a:pt x="16768" y="17217"/>
                  </a:lnTo>
                  <a:lnTo>
                    <a:pt x="16738" y="17577"/>
                  </a:lnTo>
                  <a:lnTo>
                    <a:pt x="16678" y="17926"/>
                  </a:lnTo>
                  <a:lnTo>
                    <a:pt x="16588" y="18276"/>
                  </a:lnTo>
                  <a:lnTo>
                    <a:pt x="16488" y="18615"/>
                  </a:lnTo>
                  <a:lnTo>
                    <a:pt x="16359" y="18945"/>
                  </a:lnTo>
                  <a:lnTo>
                    <a:pt x="16209" y="19264"/>
                  </a:lnTo>
                  <a:lnTo>
                    <a:pt x="16049" y="19584"/>
                  </a:lnTo>
                  <a:lnTo>
                    <a:pt x="15859" y="19883"/>
                  </a:lnTo>
                  <a:lnTo>
                    <a:pt x="15650" y="20173"/>
                  </a:lnTo>
                  <a:lnTo>
                    <a:pt x="15420" y="20453"/>
                  </a:lnTo>
                  <a:lnTo>
                    <a:pt x="15300" y="20582"/>
                  </a:lnTo>
                  <a:lnTo>
                    <a:pt x="15170" y="20712"/>
                  </a:lnTo>
                  <a:lnTo>
                    <a:pt x="15040" y="20832"/>
                  </a:lnTo>
                  <a:lnTo>
                    <a:pt x="14911" y="20962"/>
                  </a:lnTo>
                  <a:lnTo>
                    <a:pt x="14771" y="21072"/>
                  </a:lnTo>
                  <a:lnTo>
                    <a:pt x="14621" y="21192"/>
                  </a:lnTo>
                  <a:lnTo>
                    <a:pt x="14471" y="21302"/>
                  </a:lnTo>
                  <a:lnTo>
                    <a:pt x="14321" y="21401"/>
                  </a:lnTo>
                  <a:lnTo>
                    <a:pt x="14321" y="21401"/>
                  </a:lnTo>
                  <a:lnTo>
                    <a:pt x="14012" y="21601"/>
                  </a:lnTo>
                  <a:lnTo>
                    <a:pt x="13692" y="21781"/>
                  </a:lnTo>
                  <a:lnTo>
                    <a:pt x="13353" y="21961"/>
                  </a:lnTo>
                  <a:lnTo>
                    <a:pt x="12993" y="22120"/>
                  </a:lnTo>
                  <a:lnTo>
                    <a:pt x="12624" y="22270"/>
                  </a:lnTo>
                  <a:lnTo>
                    <a:pt x="12234" y="22400"/>
                  </a:lnTo>
                  <a:lnTo>
                    <a:pt x="11835" y="22520"/>
                  </a:lnTo>
                  <a:lnTo>
                    <a:pt x="11415" y="22640"/>
                  </a:lnTo>
                  <a:lnTo>
                    <a:pt x="10976" y="22730"/>
                  </a:lnTo>
                  <a:lnTo>
                    <a:pt x="10527" y="22819"/>
                  </a:lnTo>
                  <a:lnTo>
                    <a:pt x="10057" y="22889"/>
                  </a:lnTo>
                  <a:lnTo>
                    <a:pt x="9568" y="22949"/>
                  </a:lnTo>
                  <a:lnTo>
                    <a:pt x="9069" y="22999"/>
                  </a:lnTo>
                  <a:lnTo>
                    <a:pt x="8559" y="23029"/>
                  </a:lnTo>
                  <a:lnTo>
                    <a:pt x="8020" y="23049"/>
                  </a:lnTo>
                  <a:lnTo>
                    <a:pt x="7471" y="23059"/>
                  </a:lnTo>
                  <a:lnTo>
                    <a:pt x="7471" y="23059"/>
                  </a:lnTo>
                  <a:lnTo>
                    <a:pt x="6852" y="23069"/>
                  </a:lnTo>
                  <a:lnTo>
                    <a:pt x="6242" y="23059"/>
                  </a:lnTo>
                  <a:lnTo>
                    <a:pt x="5633" y="23019"/>
                  </a:lnTo>
                  <a:lnTo>
                    <a:pt x="5024" y="22969"/>
                  </a:lnTo>
                  <a:lnTo>
                    <a:pt x="4425" y="22899"/>
                  </a:lnTo>
                  <a:lnTo>
                    <a:pt x="3826" y="22799"/>
                  </a:lnTo>
                  <a:lnTo>
                    <a:pt x="3217" y="22680"/>
                  </a:lnTo>
                  <a:lnTo>
                    <a:pt x="2617" y="22540"/>
                  </a:lnTo>
                  <a:lnTo>
                    <a:pt x="2617" y="22540"/>
                  </a:lnTo>
                  <a:lnTo>
                    <a:pt x="2278" y="22450"/>
                  </a:lnTo>
                  <a:lnTo>
                    <a:pt x="1948" y="22360"/>
                  </a:lnTo>
                  <a:lnTo>
                    <a:pt x="1289" y="22160"/>
                  </a:lnTo>
                  <a:lnTo>
                    <a:pt x="640" y="21961"/>
                  </a:lnTo>
                  <a:lnTo>
                    <a:pt x="1" y="21741"/>
                  </a:lnTo>
                  <a:lnTo>
                    <a:pt x="1020" y="16718"/>
                  </a:lnTo>
                  <a:lnTo>
                    <a:pt x="1020" y="16718"/>
                  </a:lnTo>
                  <a:lnTo>
                    <a:pt x="1409" y="16868"/>
                  </a:lnTo>
                  <a:lnTo>
                    <a:pt x="1808" y="17007"/>
                  </a:lnTo>
                  <a:lnTo>
                    <a:pt x="2198" y="17147"/>
                  </a:lnTo>
                  <a:lnTo>
                    <a:pt x="2597" y="17267"/>
                  </a:lnTo>
                  <a:lnTo>
                    <a:pt x="3007" y="17387"/>
                  </a:lnTo>
                  <a:lnTo>
                    <a:pt x="3406" y="17497"/>
                  </a:lnTo>
                  <a:lnTo>
                    <a:pt x="3816" y="17597"/>
                  </a:lnTo>
                  <a:lnTo>
                    <a:pt x="4215" y="17686"/>
                  </a:lnTo>
                  <a:lnTo>
                    <a:pt x="4215" y="17686"/>
                  </a:lnTo>
                  <a:lnTo>
                    <a:pt x="5064" y="17746"/>
                  </a:lnTo>
                  <a:lnTo>
                    <a:pt x="5903" y="17796"/>
                  </a:lnTo>
                  <a:lnTo>
                    <a:pt x="6742" y="17846"/>
                  </a:lnTo>
                  <a:lnTo>
                    <a:pt x="7161" y="17856"/>
                  </a:lnTo>
                  <a:lnTo>
                    <a:pt x="7591" y="178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9;p520">
              <a:extLst>
                <a:ext uri="{FF2B5EF4-FFF2-40B4-BE49-F238E27FC236}">
                  <a16:creationId xmlns:a16="http://schemas.microsoft.com/office/drawing/2014/main" id="{E20EFDCE-E13A-A24B-904C-BC3B2B4B6948}"/>
                </a:ext>
              </a:extLst>
            </p:cNvPr>
            <p:cNvSpPr/>
            <p:nvPr/>
          </p:nvSpPr>
          <p:spPr>
            <a:xfrm>
              <a:off x="6365500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0" y="11585"/>
                  </a:moveTo>
                  <a:lnTo>
                    <a:pt x="0" y="11585"/>
                  </a:lnTo>
                  <a:lnTo>
                    <a:pt x="0" y="11265"/>
                  </a:lnTo>
                  <a:lnTo>
                    <a:pt x="0" y="10946"/>
                  </a:lnTo>
                  <a:lnTo>
                    <a:pt x="10" y="10616"/>
                  </a:lnTo>
                  <a:lnTo>
                    <a:pt x="30" y="10297"/>
                  </a:lnTo>
                  <a:lnTo>
                    <a:pt x="60" y="9977"/>
                  </a:lnTo>
                  <a:lnTo>
                    <a:pt x="100" y="9667"/>
                  </a:lnTo>
                  <a:lnTo>
                    <a:pt x="14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2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60" y="7470"/>
                  </a:lnTo>
                  <a:lnTo>
                    <a:pt x="660" y="7161"/>
                  </a:lnTo>
                  <a:lnTo>
                    <a:pt x="759" y="6861"/>
                  </a:lnTo>
                  <a:lnTo>
                    <a:pt x="859" y="6562"/>
                  </a:lnTo>
                  <a:lnTo>
                    <a:pt x="859" y="6562"/>
                  </a:lnTo>
                  <a:lnTo>
                    <a:pt x="95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19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8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196" y="2907"/>
                  </a:lnTo>
                  <a:lnTo>
                    <a:pt x="3196" y="2907"/>
                  </a:lnTo>
                  <a:lnTo>
                    <a:pt x="3566" y="2557"/>
                  </a:lnTo>
                  <a:lnTo>
                    <a:pt x="3755" y="2387"/>
                  </a:lnTo>
                  <a:lnTo>
                    <a:pt x="3955" y="2228"/>
                  </a:lnTo>
                  <a:lnTo>
                    <a:pt x="4145" y="2068"/>
                  </a:lnTo>
                  <a:lnTo>
                    <a:pt x="4345" y="1918"/>
                  </a:lnTo>
                  <a:lnTo>
                    <a:pt x="4544" y="1768"/>
                  </a:lnTo>
                  <a:lnTo>
                    <a:pt x="4744" y="1628"/>
                  </a:lnTo>
                  <a:lnTo>
                    <a:pt x="4954" y="1499"/>
                  </a:lnTo>
                  <a:lnTo>
                    <a:pt x="516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3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2" y="740"/>
                  </a:lnTo>
                  <a:lnTo>
                    <a:pt x="6512" y="740"/>
                  </a:lnTo>
                  <a:lnTo>
                    <a:pt x="6751" y="650"/>
                  </a:lnTo>
                  <a:lnTo>
                    <a:pt x="6981" y="560"/>
                  </a:lnTo>
                  <a:lnTo>
                    <a:pt x="7221" y="480"/>
                  </a:lnTo>
                  <a:lnTo>
                    <a:pt x="7460" y="410"/>
                  </a:lnTo>
                  <a:lnTo>
                    <a:pt x="7700" y="340"/>
                  </a:lnTo>
                  <a:lnTo>
                    <a:pt x="7940" y="280"/>
                  </a:lnTo>
                  <a:lnTo>
                    <a:pt x="8189" y="220"/>
                  </a:lnTo>
                  <a:lnTo>
                    <a:pt x="8429" y="170"/>
                  </a:lnTo>
                  <a:lnTo>
                    <a:pt x="8918" y="91"/>
                  </a:lnTo>
                  <a:lnTo>
                    <a:pt x="9408" y="41"/>
                  </a:lnTo>
                  <a:lnTo>
                    <a:pt x="989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6" y="11"/>
                  </a:lnTo>
                  <a:lnTo>
                    <a:pt x="1151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24" y="130"/>
                  </a:lnTo>
                  <a:lnTo>
                    <a:pt x="12583" y="180"/>
                  </a:lnTo>
                  <a:lnTo>
                    <a:pt x="12843" y="220"/>
                  </a:lnTo>
                  <a:lnTo>
                    <a:pt x="13093" y="280"/>
                  </a:lnTo>
                  <a:lnTo>
                    <a:pt x="13342" y="340"/>
                  </a:lnTo>
                  <a:lnTo>
                    <a:pt x="13592" y="400"/>
                  </a:lnTo>
                  <a:lnTo>
                    <a:pt x="13832" y="470"/>
                  </a:lnTo>
                  <a:lnTo>
                    <a:pt x="1407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6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19" y="1119"/>
                  </a:lnTo>
                  <a:lnTo>
                    <a:pt x="15629" y="1229"/>
                  </a:lnTo>
                  <a:lnTo>
                    <a:pt x="15839" y="1349"/>
                  </a:lnTo>
                  <a:lnTo>
                    <a:pt x="16049" y="1479"/>
                  </a:lnTo>
                  <a:lnTo>
                    <a:pt x="16248" y="1608"/>
                  </a:lnTo>
                  <a:lnTo>
                    <a:pt x="16438" y="1748"/>
                  </a:lnTo>
                  <a:lnTo>
                    <a:pt x="16628" y="1888"/>
                  </a:lnTo>
                  <a:lnTo>
                    <a:pt x="16818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57" y="2507"/>
                  </a:lnTo>
                  <a:lnTo>
                    <a:pt x="17527" y="2677"/>
                  </a:lnTo>
                  <a:lnTo>
                    <a:pt x="17696" y="2847"/>
                  </a:lnTo>
                  <a:lnTo>
                    <a:pt x="17696" y="2847"/>
                  </a:lnTo>
                  <a:lnTo>
                    <a:pt x="17866" y="3026"/>
                  </a:lnTo>
                  <a:lnTo>
                    <a:pt x="1801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35" y="4215"/>
                  </a:lnTo>
                  <a:lnTo>
                    <a:pt x="18865" y="4435"/>
                  </a:lnTo>
                  <a:lnTo>
                    <a:pt x="18985" y="4654"/>
                  </a:lnTo>
                  <a:lnTo>
                    <a:pt x="19104" y="4884"/>
                  </a:lnTo>
                  <a:lnTo>
                    <a:pt x="19214" y="5114"/>
                  </a:lnTo>
                  <a:lnTo>
                    <a:pt x="19324" y="5353"/>
                  </a:lnTo>
                  <a:lnTo>
                    <a:pt x="19424" y="5593"/>
                  </a:lnTo>
                  <a:lnTo>
                    <a:pt x="19524" y="5843"/>
                  </a:lnTo>
                  <a:lnTo>
                    <a:pt x="19614" y="6092"/>
                  </a:lnTo>
                  <a:lnTo>
                    <a:pt x="19704" y="6352"/>
                  </a:lnTo>
                  <a:lnTo>
                    <a:pt x="19784" y="6622"/>
                  </a:lnTo>
                  <a:lnTo>
                    <a:pt x="19863" y="6881"/>
                  </a:lnTo>
                  <a:lnTo>
                    <a:pt x="19933" y="7161"/>
                  </a:lnTo>
                  <a:lnTo>
                    <a:pt x="20003" y="7440"/>
                  </a:lnTo>
                  <a:lnTo>
                    <a:pt x="20063" y="7720"/>
                  </a:lnTo>
                  <a:lnTo>
                    <a:pt x="20113" y="8010"/>
                  </a:lnTo>
                  <a:lnTo>
                    <a:pt x="20163" y="8309"/>
                  </a:lnTo>
                  <a:lnTo>
                    <a:pt x="20213" y="8609"/>
                  </a:lnTo>
                  <a:lnTo>
                    <a:pt x="20283" y="9218"/>
                  </a:lnTo>
                  <a:lnTo>
                    <a:pt x="20343" y="9857"/>
                  </a:lnTo>
                  <a:lnTo>
                    <a:pt x="20373" y="10506"/>
                  </a:lnTo>
                  <a:lnTo>
                    <a:pt x="20383" y="11185"/>
                  </a:lnTo>
                  <a:lnTo>
                    <a:pt x="20383" y="11185"/>
                  </a:lnTo>
                  <a:lnTo>
                    <a:pt x="20383" y="11455"/>
                  </a:lnTo>
                  <a:lnTo>
                    <a:pt x="20373" y="11745"/>
                  </a:lnTo>
                  <a:lnTo>
                    <a:pt x="20353" y="12054"/>
                  </a:lnTo>
                  <a:lnTo>
                    <a:pt x="20323" y="12384"/>
                  </a:lnTo>
                  <a:lnTo>
                    <a:pt x="20323" y="12384"/>
                  </a:lnTo>
                  <a:lnTo>
                    <a:pt x="20313" y="12703"/>
                  </a:lnTo>
                  <a:lnTo>
                    <a:pt x="20293" y="12993"/>
                  </a:lnTo>
                  <a:lnTo>
                    <a:pt x="20273" y="13262"/>
                  </a:lnTo>
                  <a:lnTo>
                    <a:pt x="20263" y="13522"/>
                  </a:lnTo>
                  <a:lnTo>
                    <a:pt x="6342" y="13522"/>
                  </a:lnTo>
                  <a:lnTo>
                    <a:pt x="6342" y="13522"/>
                  </a:lnTo>
                  <a:lnTo>
                    <a:pt x="6372" y="13752"/>
                  </a:lnTo>
                  <a:lnTo>
                    <a:pt x="6402" y="13972"/>
                  </a:lnTo>
                  <a:lnTo>
                    <a:pt x="6462" y="14191"/>
                  </a:lnTo>
                  <a:lnTo>
                    <a:pt x="6522" y="14401"/>
                  </a:lnTo>
                  <a:lnTo>
                    <a:pt x="6591" y="14621"/>
                  </a:lnTo>
                  <a:lnTo>
                    <a:pt x="6681" y="14830"/>
                  </a:lnTo>
                  <a:lnTo>
                    <a:pt x="6771" y="15030"/>
                  </a:lnTo>
                  <a:lnTo>
                    <a:pt x="6881" y="15230"/>
                  </a:lnTo>
                  <a:lnTo>
                    <a:pt x="7001" y="15420"/>
                  </a:lnTo>
                  <a:lnTo>
                    <a:pt x="7131" y="15609"/>
                  </a:lnTo>
                  <a:lnTo>
                    <a:pt x="7271" y="15789"/>
                  </a:lnTo>
                  <a:lnTo>
                    <a:pt x="7410" y="15959"/>
                  </a:lnTo>
                  <a:lnTo>
                    <a:pt x="7570" y="16119"/>
                  </a:lnTo>
                  <a:lnTo>
                    <a:pt x="7740" y="16268"/>
                  </a:lnTo>
                  <a:lnTo>
                    <a:pt x="7920" y="16418"/>
                  </a:lnTo>
                  <a:lnTo>
                    <a:pt x="8109" y="16548"/>
                  </a:lnTo>
                  <a:lnTo>
                    <a:pt x="8109" y="16548"/>
                  </a:lnTo>
                  <a:lnTo>
                    <a:pt x="8349" y="16698"/>
                  </a:lnTo>
                  <a:lnTo>
                    <a:pt x="8589" y="16828"/>
                  </a:lnTo>
                  <a:lnTo>
                    <a:pt x="8838" y="16957"/>
                  </a:lnTo>
                  <a:lnTo>
                    <a:pt x="9088" y="17077"/>
                  </a:lnTo>
                  <a:lnTo>
                    <a:pt x="9348" y="17177"/>
                  </a:lnTo>
                  <a:lnTo>
                    <a:pt x="9607" y="17277"/>
                  </a:lnTo>
                  <a:lnTo>
                    <a:pt x="9867" y="17367"/>
                  </a:lnTo>
                  <a:lnTo>
                    <a:pt x="10137" y="17437"/>
                  </a:lnTo>
                  <a:lnTo>
                    <a:pt x="10406" y="17507"/>
                  </a:lnTo>
                  <a:lnTo>
                    <a:pt x="10676" y="17567"/>
                  </a:lnTo>
                  <a:lnTo>
                    <a:pt x="10946" y="17617"/>
                  </a:lnTo>
                  <a:lnTo>
                    <a:pt x="11225" y="17647"/>
                  </a:lnTo>
                  <a:lnTo>
                    <a:pt x="11495" y="17676"/>
                  </a:lnTo>
                  <a:lnTo>
                    <a:pt x="11774" y="17686"/>
                  </a:lnTo>
                  <a:lnTo>
                    <a:pt x="12054" y="17696"/>
                  </a:lnTo>
                  <a:lnTo>
                    <a:pt x="12334" y="17686"/>
                  </a:lnTo>
                  <a:lnTo>
                    <a:pt x="12334" y="17686"/>
                  </a:lnTo>
                  <a:lnTo>
                    <a:pt x="12743" y="17686"/>
                  </a:lnTo>
                  <a:lnTo>
                    <a:pt x="13153" y="17666"/>
                  </a:lnTo>
                  <a:lnTo>
                    <a:pt x="13572" y="17647"/>
                  </a:lnTo>
                  <a:lnTo>
                    <a:pt x="13991" y="17617"/>
                  </a:lnTo>
                  <a:lnTo>
                    <a:pt x="14401" y="17567"/>
                  </a:lnTo>
                  <a:lnTo>
                    <a:pt x="14820" y="17527"/>
                  </a:lnTo>
                  <a:lnTo>
                    <a:pt x="15230" y="17467"/>
                  </a:lnTo>
                  <a:lnTo>
                    <a:pt x="15639" y="17407"/>
                  </a:lnTo>
                  <a:lnTo>
                    <a:pt x="15639" y="17407"/>
                  </a:lnTo>
                  <a:lnTo>
                    <a:pt x="15989" y="17337"/>
                  </a:lnTo>
                  <a:lnTo>
                    <a:pt x="16328" y="17257"/>
                  </a:lnTo>
                  <a:lnTo>
                    <a:pt x="16668" y="17167"/>
                  </a:lnTo>
                  <a:lnTo>
                    <a:pt x="17007" y="17067"/>
                  </a:lnTo>
                  <a:lnTo>
                    <a:pt x="17347" y="16947"/>
                  </a:lnTo>
                  <a:lnTo>
                    <a:pt x="17676" y="16828"/>
                  </a:lnTo>
                  <a:lnTo>
                    <a:pt x="18006" y="16698"/>
                  </a:lnTo>
                  <a:lnTo>
                    <a:pt x="18325" y="16548"/>
                  </a:lnTo>
                  <a:lnTo>
                    <a:pt x="19184" y="21571"/>
                  </a:lnTo>
                  <a:lnTo>
                    <a:pt x="19184" y="21571"/>
                  </a:lnTo>
                  <a:lnTo>
                    <a:pt x="19035" y="21651"/>
                  </a:lnTo>
                  <a:lnTo>
                    <a:pt x="18875" y="21721"/>
                  </a:lnTo>
                  <a:lnTo>
                    <a:pt x="18715" y="21791"/>
                  </a:lnTo>
                  <a:lnTo>
                    <a:pt x="18545" y="21851"/>
                  </a:lnTo>
                  <a:lnTo>
                    <a:pt x="18216" y="21961"/>
                  </a:lnTo>
                  <a:lnTo>
                    <a:pt x="17866" y="22090"/>
                  </a:lnTo>
                  <a:lnTo>
                    <a:pt x="17866" y="22090"/>
                  </a:lnTo>
                  <a:lnTo>
                    <a:pt x="17397" y="22210"/>
                  </a:lnTo>
                  <a:lnTo>
                    <a:pt x="16927" y="22330"/>
                  </a:lnTo>
                  <a:lnTo>
                    <a:pt x="16688" y="22380"/>
                  </a:lnTo>
                  <a:lnTo>
                    <a:pt x="16458" y="22420"/>
                  </a:lnTo>
                  <a:lnTo>
                    <a:pt x="16218" y="22460"/>
                  </a:lnTo>
                  <a:lnTo>
                    <a:pt x="15989" y="22490"/>
                  </a:lnTo>
                  <a:lnTo>
                    <a:pt x="15989" y="22490"/>
                  </a:lnTo>
                  <a:lnTo>
                    <a:pt x="14940" y="22660"/>
                  </a:lnTo>
                  <a:lnTo>
                    <a:pt x="13822" y="22829"/>
                  </a:lnTo>
                  <a:lnTo>
                    <a:pt x="13822" y="22829"/>
                  </a:lnTo>
                  <a:lnTo>
                    <a:pt x="13252" y="22869"/>
                  </a:lnTo>
                  <a:lnTo>
                    <a:pt x="12673" y="22909"/>
                  </a:lnTo>
                  <a:lnTo>
                    <a:pt x="12074" y="22929"/>
                  </a:lnTo>
                  <a:lnTo>
                    <a:pt x="11475" y="22939"/>
                  </a:lnTo>
                  <a:lnTo>
                    <a:pt x="11475" y="22939"/>
                  </a:lnTo>
                  <a:lnTo>
                    <a:pt x="11145" y="22949"/>
                  </a:lnTo>
                  <a:lnTo>
                    <a:pt x="10816" y="22949"/>
                  </a:lnTo>
                  <a:lnTo>
                    <a:pt x="10486" y="22939"/>
                  </a:lnTo>
                  <a:lnTo>
                    <a:pt x="10157" y="22919"/>
                  </a:lnTo>
                  <a:lnTo>
                    <a:pt x="9837" y="22899"/>
                  </a:lnTo>
                  <a:lnTo>
                    <a:pt x="9508" y="22859"/>
                  </a:lnTo>
                  <a:lnTo>
                    <a:pt x="9188" y="22819"/>
                  </a:lnTo>
                  <a:lnTo>
                    <a:pt x="8868" y="22769"/>
                  </a:lnTo>
                  <a:lnTo>
                    <a:pt x="8549" y="22710"/>
                  </a:lnTo>
                  <a:lnTo>
                    <a:pt x="8229" y="22650"/>
                  </a:lnTo>
                  <a:lnTo>
                    <a:pt x="7910" y="22570"/>
                  </a:lnTo>
                  <a:lnTo>
                    <a:pt x="7590" y="22490"/>
                  </a:lnTo>
                  <a:lnTo>
                    <a:pt x="7281" y="22400"/>
                  </a:lnTo>
                  <a:lnTo>
                    <a:pt x="6961" y="22310"/>
                  </a:lnTo>
                  <a:lnTo>
                    <a:pt x="6651" y="22200"/>
                  </a:lnTo>
                  <a:lnTo>
                    <a:pt x="6342" y="22090"/>
                  </a:lnTo>
                  <a:lnTo>
                    <a:pt x="6342" y="22090"/>
                  </a:lnTo>
                  <a:lnTo>
                    <a:pt x="6082" y="21991"/>
                  </a:lnTo>
                  <a:lnTo>
                    <a:pt x="5833" y="21881"/>
                  </a:lnTo>
                  <a:lnTo>
                    <a:pt x="5583" y="21771"/>
                  </a:lnTo>
                  <a:lnTo>
                    <a:pt x="5343" y="21651"/>
                  </a:lnTo>
                  <a:lnTo>
                    <a:pt x="5104" y="21521"/>
                  </a:lnTo>
                  <a:lnTo>
                    <a:pt x="4874" y="21391"/>
                  </a:lnTo>
                  <a:lnTo>
                    <a:pt x="4644" y="21252"/>
                  </a:lnTo>
                  <a:lnTo>
                    <a:pt x="4414" y="21112"/>
                  </a:lnTo>
                  <a:lnTo>
                    <a:pt x="4195" y="20962"/>
                  </a:lnTo>
                  <a:lnTo>
                    <a:pt x="3975" y="20802"/>
                  </a:lnTo>
                  <a:lnTo>
                    <a:pt x="3755" y="20642"/>
                  </a:lnTo>
                  <a:lnTo>
                    <a:pt x="3546" y="20473"/>
                  </a:lnTo>
                  <a:lnTo>
                    <a:pt x="3336" y="20303"/>
                  </a:lnTo>
                  <a:lnTo>
                    <a:pt x="3136" y="20123"/>
                  </a:lnTo>
                  <a:lnTo>
                    <a:pt x="2936" y="19933"/>
                  </a:lnTo>
                  <a:lnTo>
                    <a:pt x="2747" y="19744"/>
                  </a:lnTo>
                  <a:lnTo>
                    <a:pt x="2747" y="19744"/>
                  </a:lnTo>
                  <a:lnTo>
                    <a:pt x="2567" y="19554"/>
                  </a:lnTo>
                  <a:lnTo>
                    <a:pt x="2397" y="19354"/>
                  </a:lnTo>
                  <a:lnTo>
                    <a:pt x="2227" y="19144"/>
                  </a:lnTo>
                  <a:lnTo>
                    <a:pt x="2068" y="18935"/>
                  </a:lnTo>
                  <a:lnTo>
                    <a:pt x="1918" y="18725"/>
                  </a:lnTo>
                  <a:lnTo>
                    <a:pt x="1768" y="18505"/>
                  </a:lnTo>
                  <a:lnTo>
                    <a:pt x="1628" y="18276"/>
                  </a:lnTo>
                  <a:lnTo>
                    <a:pt x="1498" y="18056"/>
                  </a:lnTo>
                  <a:lnTo>
                    <a:pt x="1369" y="17826"/>
                  </a:lnTo>
                  <a:lnTo>
                    <a:pt x="1249" y="17597"/>
                  </a:lnTo>
                  <a:lnTo>
                    <a:pt x="1129" y="17357"/>
                  </a:lnTo>
                  <a:lnTo>
                    <a:pt x="1019" y="17117"/>
                  </a:lnTo>
                  <a:lnTo>
                    <a:pt x="909" y="16878"/>
                  </a:lnTo>
                  <a:lnTo>
                    <a:pt x="809" y="16638"/>
                  </a:lnTo>
                  <a:lnTo>
                    <a:pt x="630" y="16149"/>
                  </a:lnTo>
                  <a:lnTo>
                    <a:pt x="630" y="16149"/>
                  </a:lnTo>
                  <a:lnTo>
                    <a:pt x="490" y="15569"/>
                  </a:lnTo>
                  <a:lnTo>
                    <a:pt x="360" y="14990"/>
                  </a:lnTo>
                  <a:lnTo>
                    <a:pt x="260" y="14421"/>
                  </a:lnTo>
                  <a:lnTo>
                    <a:pt x="170" y="13842"/>
                  </a:lnTo>
                  <a:lnTo>
                    <a:pt x="100" y="13272"/>
                  </a:lnTo>
                  <a:lnTo>
                    <a:pt x="50" y="12703"/>
                  </a:lnTo>
                  <a:lnTo>
                    <a:pt x="10" y="12144"/>
                  </a:lnTo>
                  <a:lnTo>
                    <a:pt x="0" y="1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0;p520">
              <a:extLst>
                <a:ext uri="{FF2B5EF4-FFF2-40B4-BE49-F238E27FC236}">
                  <a16:creationId xmlns:a16="http://schemas.microsoft.com/office/drawing/2014/main" id="{D0593565-CABE-5841-BA8D-6D4D8DBE5933}"/>
                </a:ext>
              </a:extLst>
            </p:cNvPr>
            <p:cNvSpPr/>
            <p:nvPr/>
          </p:nvSpPr>
          <p:spPr>
            <a:xfrm>
              <a:off x="6524025" y="2825275"/>
              <a:ext cx="202500" cy="105375"/>
            </a:xfrm>
            <a:custGeom>
              <a:avLst/>
              <a:gdLst/>
              <a:ahLst/>
              <a:cxnLst/>
              <a:rect l="l" t="t" r="r" b="b"/>
              <a:pathLst>
                <a:path w="8100" h="4215" fill="none" extrusionOk="0">
                  <a:moveTo>
                    <a:pt x="8100" y="4215"/>
                  </a:moveTo>
                  <a:lnTo>
                    <a:pt x="8100" y="4215"/>
                  </a:lnTo>
                  <a:lnTo>
                    <a:pt x="8100" y="4025"/>
                  </a:lnTo>
                  <a:lnTo>
                    <a:pt x="8080" y="3836"/>
                  </a:lnTo>
                  <a:lnTo>
                    <a:pt x="8060" y="3646"/>
                  </a:lnTo>
                  <a:lnTo>
                    <a:pt x="8030" y="3446"/>
                  </a:lnTo>
                  <a:lnTo>
                    <a:pt x="7980" y="3256"/>
                  </a:lnTo>
                  <a:lnTo>
                    <a:pt x="7940" y="3067"/>
                  </a:lnTo>
                  <a:lnTo>
                    <a:pt x="7820" y="2677"/>
                  </a:lnTo>
                  <a:lnTo>
                    <a:pt x="7820" y="2677"/>
                  </a:lnTo>
                  <a:lnTo>
                    <a:pt x="7770" y="2487"/>
                  </a:lnTo>
                  <a:lnTo>
                    <a:pt x="7700" y="2318"/>
                  </a:lnTo>
                  <a:lnTo>
                    <a:pt x="7630" y="2148"/>
                  </a:lnTo>
                  <a:lnTo>
                    <a:pt x="7541" y="1978"/>
                  </a:lnTo>
                  <a:lnTo>
                    <a:pt x="7441" y="1818"/>
                  </a:lnTo>
                  <a:lnTo>
                    <a:pt x="7341" y="1668"/>
                  </a:lnTo>
                  <a:lnTo>
                    <a:pt x="7131" y="1369"/>
                  </a:lnTo>
                  <a:lnTo>
                    <a:pt x="7131" y="1369"/>
                  </a:lnTo>
                  <a:lnTo>
                    <a:pt x="7001" y="1219"/>
                  </a:lnTo>
                  <a:lnTo>
                    <a:pt x="6861" y="1079"/>
                  </a:lnTo>
                  <a:lnTo>
                    <a:pt x="6722" y="939"/>
                  </a:lnTo>
                  <a:lnTo>
                    <a:pt x="6582" y="820"/>
                  </a:lnTo>
                  <a:lnTo>
                    <a:pt x="6422" y="700"/>
                  </a:lnTo>
                  <a:lnTo>
                    <a:pt x="6262" y="590"/>
                  </a:lnTo>
                  <a:lnTo>
                    <a:pt x="6103" y="490"/>
                  </a:lnTo>
                  <a:lnTo>
                    <a:pt x="5933" y="400"/>
                  </a:lnTo>
                  <a:lnTo>
                    <a:pt x="5933" y="400"/>
                  </a:lnTo>
                  <a:lnTo>
                    <a:pt x="5723" y="300"/>
                  </a:lnTo>
                  <a:lnTo>
                    <a:pt x="5503" y="210"/>
                  </a:lnTo>
                  <a:lnTo>
                    <a:pt x="5294" y="141"/>
                  </a:lnTo>
                  <a:lnTo>
                    <a:pt x="5074" y="91"/>
                  </a:lnTo>
                  <a:lnTo>
                    <a:pt x="4854" y="51"/>
                  </a:lnTo>
                  <a:lnTo>
                    <a:pt x="4625" y="21"/>
                  </a:lnTo>
                  <a:lnTo>
                    <a:pt x="4395" y="1"/>
                  </a:lnTo>
                  <a:lnTo>
                    <a:pt x="4165" y="1"/>
                  </a:lnTo>
                  <a:lnTo>
                    <a:pt x="4165" y="1"/>
                  </a:lnTo>
                  <a:lnTo>
                    <a:pt x="3935" y="1"/>
                  </a:lnTo>
                  <a:lnTo>
                    <a:pt x="3706" y="21"/>
                  </a:lnTo>
                  <a:lnTo>
                    <a:pt x="3476" y="51"/>
                  </a:lnTo>
                  <a:lnTo>
                    <a:pt x="3256" y="91"/>
                  </a:lnTo>
                  <a:lnTo>
                    <a:pt x="3037" y="141"/>
                  </a:lnTo>
                  <a:lnTo>
                    <a:pt x="2827" y="210"/>
                  </a:lnTo>
                  <a:lnTo>
                    <a:pt x="2607" y="300"/>
                  </a:lnTo>
                  <a:lnTo>
                    <a:pt x="2398" y="400"/>
                  </a:lnTo>
                  <a:lnTo>
                    <a:pt x="2398" y="400"/>
                  </a:lnTo>
                  <a:lnTo>
                    <a:pt x="2228" y="480"/>
                  </a:lnTo>
                  <a:lnTo>
                    <a:pt x="2058" y="580"/>
                  </a:lnTo>
                  <a:lnTo>
                    <a:pt x="1888" y="680"/>
                  </a:lnTo>
                  <a:lnTo>
                    <a:pt x="1728" y="790"/>
                  </a:lnTo>
                  <a:lnTo>
                    <a:pt x="1569" y="910"/>
                  </a:lnTo>
                  <a:lnTo>
                    <a:pt x="1419" y="1029"/>
                  </a:lnTo>
                  <a:lnTo>
                    <a:pt x="126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900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21" y="3067"/>
                  </a:lnTo>
                  <a:lnTo>
                    <a:pt x="131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100" y="4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91;p520">
              <a:extLst>
                <a:ext uri="{FF2B5EF4-FFF2-40B4-BE49-F238E27FC236}">
                  <a16:creationId xmlns:a16="http://schemas.microsoft.com/office/drawing/2014/main" id="{D0BFF74B-3E1F-DA40-9806-9DB944A998F5}"/>
                </a:ext>
              </a:extLst>
            </p:cNvPr>
            <p:cNvSpPr/>
            <p:nvPr/>
          </p:nvSpPr>
          <p:spPr>
            <a:xfrm>
              <a:off x="5947075" y="2552650"/>
              <a:ext cx="361525" cy="716550"/>
            </a:xfrm>
            <a:custGeom>
              <a:avLst/>
              <a:gdLst/>
              <a:ahLst/>
              <a:cxnLst/>
              <a:rect l="l" t="t" r="r" b="b"/>
              <a:pathLst>
                <a:path w="14461" h="28662" fill="none" extrusionOk="0">
                  <a:moveTo>
                    <a:pt x="20" y="969"/>
                  </a:moveTo>
                  <a:lnTo>
                    <a:pt x="6182" y="1"/>
                  </a:lnTo>
                  <a:lnTo>
                    <a:pt x="6182" y="6392"/>
                  </a:lnTo>
                  <a:lnTo>
                    <a:pt x="13602" y="6392"/>
                  </a:lnTo>
                  <a:lnTo>
                    <a:pt x="13602" y="11525"/>
                  </a:lnTo>
                  <a:lnTo>
                    <a:pt x="6182" y="11525"/>
                  </a:lnTo>
                  <a:lnTo>
                    <a:pt x="6182" y="19174"/>
                  </a:lnTo>
                  <a:lnTo>
                    <a:pt x="6182" y="19174"/>
                  </a:lnTo>
                  <a:lnTo>
                    <a:pt x="6172" y="19384"/>
                  </a:lnTo>
                  <a:lnTo>
                    <a:pt x="6172" y="19584"/>
                  </a:lnTo>
                  <a:lnTo>
                    <a:pt x="6182" y="19784"/>
                  </a:lnTo>
                  <a:lnTo>
                    <a:pt x="6192" y="19983"/>
                  </a:lnTo>
                  <a:lnTo>
                    <a:pt x="6212" y="20193"/>
                  </a:lnTo>
                  <a:lnTo>
                    <a:pt x="6242" y="20393"/>
                  </a:lnTo>
                  <a:lnTo>
                    <a:pt x="6272" y="20583"/>
                  </a:lnTo>
                  <a:lnTo>
                    <a:pt x="6312" y="20782"/>
                  </a:lnTo>
                  <a:lnTo>
                    <a:pt x="6352" y="20982"/>
                  </a:lnTo>
                  <a:lnTo>
                    <a:pt x="6412" y="21172"/>
                  </a:lnTo>
                  <a:lnTo>
                    <a:pt x="6472" y="21361"/>
                  </a:lnTo>
                  <a:lnTo>
                    <a:pt x="6531" y="21541"/>
                  </a:lnTo>
                  <a:lnTo>
                    <a:pt x="6611" y="21731"/>
                  </a:lnTo>
                  <a:lnTo>
                    <a:pt x="6691" y="21911"/>
                  </a:lnTo>
                  <a:lnTo>
                    <a:pt x="6771" y="22090"/>
                  </a:lnTo>
                  <a:lnTo>
                    <a:pt x="6871" y="22260"/>
                  </a:lnTo>
                  <a:lnTo>
                    <a:pt x="6871" y="22260"/>
                  </a:lnTo>
                  <a:lnTo>
                    <a:pt x="6961" y="22390"/>
                  </a:lnTo>
                  <a:lnTo>
                    <a:pt x="7061" y="22520"/>
                  </a:lnTo>
                  <a:lnTo>
                    <a:pt x="7171" y="22640"/>
                  </a:lnTo>
                  <a:lnTo>
                    <a:pt x="7290" y="22750"/>
                  </a:lnTo>
                  <a:lnTo>
                    <a:pt x="7430" y="22849"/>
                  </a:lnTo>
                  <a:lnTo>
                    <a:pt x="7580" y="22949"/>
                  </a:lnTo>
                  <a:lnTo>
                    <a:pt x="7730" y="23029"/>
                  </a:lnTo>
                  <a:lnTo>
                    <a:pt x="7900" y="23109"/>
                  </a:lnTo>
                  <a:lnTo>
                    <a:pt x="8079" y="23179"/>
                  </a:lnTo>
                  <a:lnTo>
                    <a:pt x="8269" y="23239"/>
                  </a:lnTo>
                  <a:lnTo>
                    <a:pt x="8479" y="23289"/>
                  </a:lnTo>
                  <a:lnTo>
                    <a:pt x="8688" y="23329"/>
                  </a:lnTo>
                  <a:lnTo>
                    <a:pt x="8918" y="23359"/>
                  </a:lnTo>
                  <a:lnTo>
                    <a:pt x="9148" y="23379"/>
                  </a:lnTo>
                  <a:lnTo>
                    <a:pt x="9398" y="23399"/>
                  </a:lnTo>
                  <a:lnTo>
                    <a:pt x="9667" y="23399"/>
                  </a:lnTo>
                  <a:lnTo>
                    <a:pt x="9667" y="23399"/>
                  </a:lnTo>
                  <a:lnTo>
                    <a:pt x="10176" y="23389"/>
                  </a:lnTo>
                  <a:lnTo>
                    <a:pt x="10686" y="23359"/>
                  </a:lnTo>
                  <a:lnTo>
                    <a:pt x="11175" y="23309"/>
                  </a:lnTo>
                  <a:lnTo>
                    <a:pt x="11425" y="23269"/>
                  </a:lnTo>
                  <a:lnTo>
                    <a:pt x="11664" y="23229"/>
                  </a:lnTo>
                  <a:lnTo>
                    <a:pt x="11664" y="23229"/>
                  </a:lnTo>
                  <a:lnTo>
                    <a:pt x="11914" y="23189"/>
                  </a:lnTo>
                  <a:lnTo>
                    <a:pt x="12164" y="23129"/>
                  </a:lnTo>
                  <a:lnTo>
                    <a:pt x="12413" y="23079"/>
                  </a:lnTo>
                  <a:lnTo>
                    <a:pt x="12653" y="23019"/>
                  </a:lnTo>
                  <a:lnTo>
                    <a:pt x="13132" y="22879"/>
                  </a:lnTo>
                  <a:lnTo>
                    <a:pt x="13602" y="22720"/>
                  </a:lnTo>
                  <a:lnTo>
                    <a:pt x="14461" y="27513"/>
                  </a:lnTo>
                  <a:lnTo>
                    <a:pt x="14461" y="27513"/>
                  </a:lnTo>
                  <a:lnTo>
                    <a:pt x="14151" y="27633"/>
                  </a:lnTo>
                  <a:lnTo>
                    <a:pt x="13851" y="27753"/>
                  </a:lnTo>
                  <a:lnTo>
                    <a:pt x="13542" y="27853"/>
                  </a:lnTo>
                  <a:lnTo>
                    <a:pt x="13222" y="27952"/>
                  </a:lnTo>
                  <a:lnTo>
                    <a:pt x="12583" y="28142"/>
                  </a:lnTo>
                  <a:lnTo>
                    <a:pt x="11944" y="28312"/>
                  </a:lnTo>
                  <a:lnTo>
                    <a:pt x="11944" y="28312"/>
                  </a:lnTo>
                  <a:lnTo>
                    <a:pt x="11535" y="28392"/>
                  </a:lnTo>
                  <a:lnTo>
                    <a:pt x="11125" y="28462"/>
                  </a:lnTo>
                  <a:lnTo>
                    <a:pt x="10706" y="28522"/>
                  </a:lnTo>
                  <a:lnTo>
                    <a:pt x="10286" y="28572"/>
                  </a:lnTo>
                  <a:lnTo>
                    <a:pt x="9857" y="28602"/>
                  </a:lnTo>
                  <a:lnTo>
                    <a:pt x="9437" y="28632"/>
                  </a:lnTo>
                  <a:lnTo>
                    <a:pt x="9008" y="28651"/>
                  </a:lnTo>
                  <a:lnTo>
                    <a:pt x="8579" y="28651"/>
                  </a:lnTo>
                  <a:lnTo>
                    <a:pt x="8579" y="28651"/>
                  </a:lnTo>
                  <a:lnTo>
                    <a:pt x="8309" y="28661"/>
                  </a:lnTo>
                  <a:lnTo>
                    <a:pt x="8039" y="28661"/>
                  </a:lnTo>
                  <a:lnTo>
                    <a:pt x="7780" y="28651"/>
                  </a:lnTo>
                  <a:lnTo>
                    <a:pt x="7510" y="28642"/>
                  </a:lnTo>
                  <a:lnTo>
                    <a:pt x="7240" y="28622"/>
                  </a:lnTo>
                  <a:lnTo>
                    <a:pt x="6981" y="28592"/>
                  </a:lnTo>
                  <a:lnTo>
                    <a:pt x="6711" y="28562"/>
                  </a:lnTo>
                  <a:lnTo>
                    <a:pt x="6452" y="28522"/>
                  </a:lnTo>
                  <a:lnTo>
                    <a:pt x="6192" y="28482"/>
                  </a:lnTo>
                  <a:lnTo>
                    <a:pt x="5932" y="28422"/>
                  </a:lnTo>
                  <a:lnTo>
                    <a:pt x="5673" y="28362"/>
                  </a:lnTo>
                  <a:lnTo>
                    <a:pt x="5413" y="28302"/>
                  </a:lnTo>
                  <a:lnTo>
                    <a:pt x="5163" y="28222"/>
                  </a:lnTo>
                  <a:lnTo>
                    <a:pt x="4914" y="28142"/>
                  </a:lnTo>
                  <a:lnTo>
                    <a:pt x="4664" y="28062"/>
                  </a:lnTo>
                  <a:lnTo>
                    <a:pt x="4414" y="27972"/>
                  </a:lnTo>
                  <a:lnTo>
                    <a:pt x="4414" y="27972"/>
                  </a:lnTo>
                  <a:lnTo>
                    <a:pt x="4225" y="27893"/>
                  </a:lnTo>
                  <a:lnTo>
                    <a:pt x="4035" y="27803"/>
                  </a:lnTo>
                  <a:lnTo>
                    <a:pt x="3845" y="27713"/>
                  </a:lnTo>
                  <a:lnTo>
                    <a:pt x="3665" y="27613"/>
                  </a:lnTo>
                  <a:lnTo>
                    <a:pt x="3486" y="27513"/>
                  </a:lnTo>
                  <a:lnTo>
                    <a:pt x="3306" y="27403"/>
                  </a:lnTo>
                  <a:lnTo>
                    <a:pt x="3136" y="27293"/>
                  </a:lnTo>
                  <a:lnTo>
                    <a:pt x="2966" y="27174"/>
                  </a:lnTo>
                  <a:lnTo>
                    <a:pt x="2807" y="27054"/>
                  </a:lnTo>
                  <a:lnTo>
                    <a:pt x="2647" y="26924"/>
                  </a:lnTo>
                  <a:lnTo>
                    <a:pt x="2337" y="26664"/>
                  </a:lnTo>
                  <a:lnTo>
                    <a:pt x="2058" y="26375"/>
                  </a:lnTo>
                  <a:lnTo>
                    <a:pt x="1788" y="26085"/>
                  </a:lnTo>
                  <a:lnTo>
                    <a:pt x="1788" y="26085"/>
                  </a:lnTo>
                  <a:lnTo>
                    <a:pt x="1658" y="25925"/>
                  </a:lnTo>
                  <a:lnTo>
                    <a:pt x="1538" y="25755"/>
                  </a:lnTo>
                  <a:lnTo>
                    <a:pt x="1428" y="25586"/>
                  </a:lnTo>
                  <a:lnTo>
                    <a:pt x="1319" y="25416"/>
                  </a:lnTo>
                  <a:lnTo>
                    <a:pt x="1109" y="25056"/>
                  </a:lnTo>
                  <a:lnTo>
                    <a:pt x="919" y="24687"/>
                  </a:lnTo>
                  <a:lnTo>
                    <a:pt x="759" y="24307"/>
                  </a:lnTo>
                  <a:lnTo>
                    <a:pt x="610" y="23918"/>
                  </a:lnTo>
                  <a:lnTo>
                    <a:pt x="470" y="23519"/>
                  </a:lnTo>
                  <a:lnTo>
                    <a:pt x="360" y="23119"/>
                  </a:lnTo>
                  <a:lnTo>
                    <a:pt x="360" y="23119"/>
                  </a:lnTo>
                  <a:lnTo>
                    <a:pt x="260" y="22640"/>
                  </a:lnTo>
                  <a:lnTo>
                    <a:pt x="180" y="22160"/>
                  </a:lnTo>
                  <a:lnTo>
                    <a:pt x="110" y="21681"/>
                  </a:lnTo>
                  <a:lnTo>
                    <a:pt x="60" y="21202"/>
                  </a:lnTo>
                  <a:lnTo>
                    <a:pt x="20" y="20722"/>
                  </a:lnTo>
                  <a:lnTo>
                    <a:pt x="10" y="20243"/>
                  </a:lnTo>
                  <a:lnTo>
                    <a:pt x="0" y="19764"/>
                  </a:lnTo>
                  <a:lnTo>
                    <a:pt x="20" y="19294"/>
                  </a:lnTo>
                  <a:lnTo>
                    <a:pt x="20" y="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92;p520">
              <a:extLst>
                <a:ext uri="{FF2B5EF4-FFF2-40B4-BE49-F238E27FC236}">
                  <a16:creationId xmlns:a16="http://schemas.microsoft.com/office/drawing/2014/main" id="{5CFD2C26-6090-6E42-81E3-62273528E38E}"/>
                </a:ext>
              </a:extLst>
            </p:cNvPr>
            <p:cNvSpPr/>
            <p:nvPr/>
          </p:nvSpPr>
          <p:spPr>
            <a:xfrm>
              <a:off x="5323675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10" y="11585"/>
                  </a:moveTo>
                  <a:lnTo>
                    <a:pt x="10" y="11585"/>
                  </a:lnTo>
                  <a:lnTo>
                    <a:pt x="0" y="11265"/>
                  </a:lnTo>
                  <a:lnTo>
                    <a:pt x="10" y="10946"/>
                  </a:lnTo>
                  <a:lnTo>
                    <a:pt x="20" y="10616"/>
                  </a:lnTo>
                  <a:lnTo>
                    <a:pt x="40" y="10297"/>
                  </a:lnTo>
                  <a:lnTo>
                    <a:pt x="70" y="9977"/>
                  </a:lnTo>
                  <a:lnTo>
                    <a:pt x="100" y="9667"/>
                  </a:lnTo>
                  <a:lnTo>
                    <a:pt x="15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3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70" y="7470"/>
                  </a:lnTo>
                  <a:lnTo>
                    <a:pt x="659" y="7161"/>
                  </a:lnTo>
                  <a:lnTo>
                    <a:pt x="759" y="6861"/>
                  </a:lnTo>
                  <a:lnTo>
                    <a:pt x="869" y="6562"/>
                  </a:lnTo>
                  <a:lnTo>
                    <a:pt x="869" y="6562"/>
                  </a:lnTo>
                  <a:lnTo>
                    <a:pt x="96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28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7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206" y="2907"/>
                  </a:lnTo>
                  <a:lnTo>
                    <a:pt x="3206" y="2907"/>
                  </a:lnTo>
                  <a:lnTo>
                    <a:pt x="3575" y="2557"/>
                  </a:lnTo>
                  <a:lnTo>
                    <a:pt x="3765" y="2387"/>
                  </a:lnTo>
                  <a:lnTo>
                    <a:pt x="3955" y="2228"/>
                  </a:lnTo>
                  <a:lnTo>
                    <a:pt x="4155" y="2068"/>
                  </a:lnTo>
                  <a:lnTo>
                    <a:pt x="4344" y="1918"/>
                  </a:lnTo>
                  <a:lnTo>
                    <a:pt x="4544" y="1768"/>
                  </a:lnTo>
                  <a:lnTo>
                    <a:pt x="4754" y="1628"/>
                  </a:lnTo>
                  <a:lnTo>
                    <a:pt x="4964" y="1499"/>
                  </a:lnTo>
                  <a:lnTo>
                    <a:pt x="517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2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1" y="740"/>
                  </a:lnTo>
                  <a:lnTo>
                    <a:pt x="6511" y="740"/>
                  </a:lnTo>
                  <a:lnTo>
                    <a:pt x="6751" y="650"/>
                  </a:lnTo>
                  <a:lnTo>
                    <a:pt x="6991" y="560"/>
                  </a:lnTo>
                  <a:lnTo>
                    <a:pt x="7231" y="480"/>
                  </a:lnTo>
                  <a:lnTo>
                    <a:pt x="7470" y="410"/>
                  </a:lnTo>
                  <a:lnTo>
                    <a:pt x="7710" y="340"/>
                  </a:lnTo>
                  <a:lnTo>
                    <a:pt x="7950" y="280"/>
                  </a:lnTo>
                  <a:lnTo>
                    <a:pt x="8189" y="220"/>
                  </a:lnTo>
                  <a:lnTo>
                    <a:pt x="8439" y="170"/>
                  </a:lnTo>
                  <a:lnTo>
                    <a:pt x="8928" y="91"/>
                  </a:lnTo>
                  <a:lnTo>
                    <a:pt x="9418" y="41"/>
                  </a:lnTo>
                  <a:lnTo>
                    <a:pt x="990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5" y="11"/>
                  </a:lnTo>
                  <a:lnTo>
                    <a:pt x="1152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34" y="130"/>
                  </a:lnTo>
                  <a:lnTo>
                    <a:pt x="12593" y="180"/>
                  </a:lnTo>
                  <a:lnTo>
                    <a:pt x="12843" y="220"/>
                  </a:lnTo>
                  <a:lnTo>
                    <a:pt x="13102" y="280"/>
                  </a:lnTo>
                  <a:lnTo>
                    <a:pt x="13352" y="340"/>
                  </a:lnTo>
                  <a:lnTo>
                    <a:pt x="13602" y="400"/>
                  </a:lnTo>
                  <a:lnTo>
                    <a:pt x="13841" y="470"/>
                  </a:lnTo>
                  <a:lnTo>
                    <a:pt x="1408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7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29" y="1119"/>
                  </a:lnTo>
                  <a:lnTo>
                    <a:pt x="15639" y="1229"/>
                  </a:lnTo>
                  <a:lnTo>
                    <a:pt x="15849" y="1349"/>
                  </a:lnTo>
                  <a:lnTo>
                    <a:pt x="16048" y="1479"/>
                  </a:lnTo>
                  <a:lnTo>
                    <a:pt x="16248" y="1608"/>
                  </a:lnTo>
                  <a:lnTo>
                    <a:pt x="16448" y="1748"/>
                  </a:lnTo>
                  <a:lnTo>
                    <a:pt x="16638" y="1888"/>
                  </a:lnTo>
                  <a:lnTo>
                    <a:pt x="16827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67" y="2507"/>
                  </a:lnTo>
                  <a:lnTo>
                    <a:pt x="17536" y="2677"/>
                  </a:lnTo>
                  <a:lnTo>
                    <a:pt x="17706" y="2847"/>
                  </a:lnTo>
                  <a:lnTo>
                    <a:pt x="17706" y="2847"/>
                  </a:lnTo>
                  <a:lnTo>
                    <a:pt x="17866" y="3026"/>
                  </a:lnTo>
                  <a:lnTo>
                    <a:pt x="1802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45" y="4215"/>
                  </a:lnTo>
                  <a:lnTo>
                    <a:pt x="18865" y="4435"/>
                  </a:lnTo>
                  <a:lnTo>
                    <a:pt x="18994" y="4654"/>
                  </a:lnTo>
                  <a:lnTo>
                    <a:pt x="19114" y="4884"/>
                  </a:lnTo>
                  <a:lnTo>
                    <a:pt x="19224" y="5114"/>
                  </a:lnTo>
                  <a:lnTo>
                    <a:pt x="19334" y="5353"/>
                  </a:lnTo>
                  <a:lnTo>
                    <a:pt x="19434" y="5593"/>
                  </a:lnTo>
                  <a:lnTo>
                    <a:pt x="19534" y="5843"/>
                  </a:lnTo>
                  <a:lnTo>
                    <a:pt x="19624" y="6092"/>
                  </a:lnTo>
                  <a:lnTo>
                    <a:pt x="19703" y="6352"/>
                  </a:lnTo>
                  <a:lnTo>
                    <a:pt x="19793" y="6622"/>
                  </a:lnTo>
                  <a:lnTo>
                    <a:pt x="19863" y="6881"/>
                  </a:lnTo>
                  <a:lnTo>
                    <a:pt x="19933" y="7161"/>
                  </a:lnTo>
                  <a:lnTo>
                    <a:pt x="20003" y="7440"/>
                  </a:lnTo>
                  <a:lnTo>
                    <a:pt x="20063" y="7720"/>
                  </a:lnTo>
                  <a:lnTo>
                    <a:pt x="20123" y="8010"/>
                  </a:lnTo>
                  <a:lnTo>
                    <a:pt x="20173" y="8309"/>
                  </a:lnTo>
                  <a:lnTo>
                    <a:pt x="20213" y="8609"/>
                  </a:lnTo>
                  <a:lnTo>
                    <a:pt x="20293" y="9218"/>
                  </a:lnTo>
                  <a:lnTo>
                    <a:pt x="20343" y="9857"/>
                  </a:lnTo>
                  <a:lnTo>
                    <a:pt x="20373" y="10506"/>
                  </a:lnTo>
                  <a:lnTo>
                    <a:pt x="20383" y="11185"/>
                  </a:lnTo>
                  <a:lnTo>
                    <a:pt x="20383" y="11185"/>
                  </a:lnTo>
                  <a:lnTo>
                    <a:pt x="20383" y="11455"/>
                  </a:lnTo>
                  <a:lnTo>
                    <a:pt x="20383" y="11745"/>
                  </a:lnTo>
                  <a:lnTo>
                    <a:pt x="20363" y="12054"/>
                  </a:lnTo>
                  <a:lnTo>
                    <a:pt x="20333" y="12384"/>
                  </a:lnTo>
                  <a:lnTo>
                    <a:pt x="20333" y="12384"/>
                  </a:lnTo>
                  <a:lnTo>
                    <a:pt x="20293" y="12703"/>
                  </a:lnTo>
                  <a:lnTo>
                    <a:pt x="20283" y="12993"/>
                  </a:lnTo>
                  <a:lnTo>
                    <a:pt x="20273" y="13262"/>
                  </a:lnTo>
                  <a:lnTo>
                    <a:pt x="20273" y="13522"/>
                  </a:lnTo>
                  <a:lnTo>
                    <a:pt x="6292" y="13522"/>
                  </a:lnTo>
                  <a:lnTo>
                    <a:pt x="6292" y="13522"/>
                  </a:lnTo>
                  <a:lnTo>
                    <a:pt x="6312" y="13752"/>
                  </a:lnTo>
                  <a:lnTo>
                    <a:pt x="6352" y="13972"/>
                  </a:lnTo>
                  <a:lnTo>
                    <a:pt x="6402" y="14191"/>
                  </a:lnTo>
                  <a:lnTo>
                    <a:pt x="6472" y="14411"/>
                  </a:lnTo>
                  <a:lnTo>
                    <a:pt x="6541" y="14621"/>
                  </a:lnTo>
                  <a:lnTo>
                    <a:pt x="6631" y="14830"/>
                  </a:lnTo>
                  <a:lnTo>
                    <a:pt x="6721" y="15030"/>
                  </a:lnTo>
                  <a:lnTo>
                    <a:pt x="6831" y="15230"/>
                  </a:lnTo>
                  <a:lnTo>
                    <a:pt x="6951" y="15420"/>
                  </a:lnTo>
                  <a:lnTo>
                    <a:pt x="7071" y="15609"/>
                  </a:lnTo>
                  <a:lnTo>
                    <a:pt x="7211" y="15789"/>
                  </a:lnTo>
                  <a:lnTo>
                    <a:pt x="7360" y="15959"/>
                  </a:lnTo>
                  <a:lnTo>
                    <a:pt x="7520" y="16119"/>
                  </a:lnTo>
                  <a:lnTo>
                    <a:pt x="7690" y="16268"/>
                  </a:lnTo>
                  <a:lnTo>
                    <a:pt x="7870" y="16418"/>
                  </a:lnTo>
                  <a:lnTo>
                    <a:pt x="8059" y="16548"/>
                  </a:lnTo>
                  <a:lnTo>
                    <a:pt x="8059" y="16548"/>
                  </a:lnTo>
                  <a:lnTo>
                    <a:pt x="8299" y="16698"/>
                  </a:lnTo>
                  <a:lnTo>
                    <a:pt x="8539" y="16828"/>
                  </a:lnTo>
                  <a:lnTo>
                    <a:pt x="8788" y="16957"/>
                  </a:lnTo>
                  <a:lnTo>
                    <a:pt x="9038" y="17077"/>
                  </a:lnTo>
                  <a:lnTo>
                    <a:pt x="9298" y="17177"/>
                  </a:lnTo>
                  <a:lnTo>
                    <a:pt x="9557" y="17277"/>
                  </a:lnTo>
                  <a:lnTo>
                    <a:pt x="9817" y="17367"/>
                  </a:lnTo>
                  <a:lnTo>
                    <a:pt x="10087" y="17437"/>
                  </a:lnTo>
                  <a:lnTo>
                    <a:pt x="10356" y="17507"/>
                  </a:lnTo>
                  <a:lnTo>
                    <a:pt x="10626" y="17567"/>
                  </a:lnTo>
                  <a:lnTo>
                    <a:pt x="10896" y="17617"/>
                  </a:lnTo>
                  <a:lnTo>
                    <a:pt x="11175" y="17647"/>
                  </a:lnTo>
                  <a:lnTo>
                    <a:pt x="11445" y="17676"/>
                  </a:lnTo>
                  <a:lnTo>
                    <a:pt x="11724" y="17686"/>
                  </a:lnTo>
                  <a:lnTo>
                    <a:pt x="12004" y="17696"/>
                  </a:lnTo>
                  <a:lnTo>
                    <a:pt x="12284" y="17686"/>
                  </a:lnTo>
                  <a:lnTo>
                    <a:pt x="12284" y="17686"/>
                  </a:lnTo>
                  <a:lnTo>
                    <a:pt x="12693" y="17686"/>
                  </a:lnTo>
                  <a:lnTo>
                    <a:pt x="13102" y="17666"/>
                  </a:lnTo>
                  <a:lnTo>
                    <a:pt x="13522" y="17647"/>
                  </a:lnTo>
                  <a:lnTo>
                    <a:pt x="13931" y="17617"/>
                  </a:lnTo>
                  <a:lnTo>
                    <a:pt x="14351" y="17567"/>
                  </a:lnTo>
                  <a:lnTo>
                    <a:pt x="14770" y="17527"/>
                  </a:lnTo>
                  <a:lnTo>
                    <a:pt x="15180" y="17467"/>
                  </a:lnTo>
                  <a:lnTo>
                    <a:pt x="15589" y="17407"/>
                  </a:lnTo>
                  <a:lnTo>
                    <a:pt x="15589" y="17407"/>
                  </a:lnTo>
                  <a:lnTo>
                    <a:pt x="15939" y="17337"/>
                  </a:lnTo>
                  <a:lnTo>
                    <a:pt x="16278" y="17257"/>
                  </a:lnTo>
                  <a:lnTo>
                    <a:pt x="16618" y="17167"/>
                  </a:lnTo>
                  <a:lnTo>
                    <a:pt x="16957" y="17067"/>
                  </a:lnTo>
                  <a:lnTo>
                    <a:pt x="17307" y="16947"/>
                  </a:lnTo>
                  <a:lnTo>
                    <a:pt x="17646" y="16828"/>
                  </a:lnTo>
                  <a:lnTo>
                    <a:pt x="17986" y="16698"/>
                  </a:lnTo>
                  <a:lnTo>
                    <a:pt x="18335" y="16548"/>
                  </a:lnTo>
                  <a:lnTo>
                    <a:pt x="19184" y="21571"/>
                  </a:lnTo>
                  <a:lnTo>
                    <a:pt x="19184" y="21571"/>
                  </a:lnTo>
                  <a:lnTo>
                    <a:pt x="19034" y="21651"/>
                  </a:lnTo>
                  <a:lnTo>
                    <a:pt x="18875" y="21721"/>
                  </a:lnTo>
                  <a:lnTo>
                    <a:pt x="18715" y="21791"/>
                  </a:lnTo>
                  <a:lnTo>
                    <a:pt x="18555" y="21851"/>
                  </a:lnTo>
                  <a:lnTo>
                    <a:pt x="18216" y="21961"/>
                  </a:lnTo>
                  <a:lnTo>
                    <a:pt x="17876" y="22090"/>
                  </a:lnTo>
                  <a:lnTo>
                    <a:pt x="17876" y="22090"/>
                  </a:lnTo>
                  <a:lnTo>
                    <a:pt x="17407" y="22210"/>
                  </a:lnTo>
                  <a:lnTo>
                    <a:pt x="16937" y="22330"/>
                  </a:lnTo>
                  <a:lnTo>
                    <a:pt x="16698" y="22380"/>
                  </a:lnTo>
                  <a:lnTo>
                    <a:pt x="16458" y="22420"/>
                  </a:lnTo>
                  <a:lnTo>
                    <a:pt x="16228" y="22460"/>
                  </a:lnTo>
                  <a:lnTo>
                    <a:pt x="15989" y="22490"/>
                  </a:lnTo>
                  <a:lnTo>
                    <a:pt x="15989" y="22490"/>
                  </a:lnTo>
                  <a:lnTo>
                    <a:pt x="14950" y="22660"/>
                  </a:lnTo>
                  <a:lnTo>
                    <a:pt x="13822" y="22829"/>
                  </a:lnTo>
                  <a:lnTo>
                    <a:pt x="13822" y="22829"/>
                  </a:lnTo>
                  <a:lnTo>
                    <a:pt x="13252" y="22869"/>
                  </a:lnTo>
                  <a:lnTo>
                    <a:pt x="12673" y="22909"/>
                  </a:lnTo>
                  <a:lnTo>
                    <a:pt x="12084" y="22929"/>
                  </a:lnTo>
                  <a:lnTo>
                    <a:pt x="11485" y="22939"/>
                  </a:lnTo>
                  <a:lnTo>
                    <a:pt x="11485" y="22939"/>
                  </a:lnTo>
                  <a:lnTo>
                    <a:pt x="11155" y="22949"/>
                  </a:lnTo>
                  <a:lnTo>
                    <a:pt x="10826" y="22949"/>
                  </a:lnTo>
                  <a:lnTo>
                    <a:pt x="10496" y="22939"/>
                  </a:lnTo>
                  <a:lnTo>
                    <a:pt x="10166" y="22919"/>
                  </a:lnTo>
                  <a:lnTo>
                    <a:pt x="9837" y="22899"/>
                  </a:lnTo>
                  <a:lnTo>
                    <a:pt x="9517" y="22859"/>
                  </a:lnTo>
                  <a:lnTo>
                    <a:pt x="9188" y="22819"/>
                  </a:lnTo>
                  <a:lnTo>
                    <a:pt x="8868" y="22769"/>
                  </a:lnTo>
                  <a:lnTo>
                    <a:pt x="8549" y="22710"/>
                  </a:lnTo>
                  <a:lnTo>
                    <a:pt x="8229" y="22650"/>
                  </a:lnTo>
                  <a:lnTo>
                    <a:pt x="7910" y="22570"/>
                  </a:lnTo>
                  <a:lnTo>
                    <a:pt x="7600" y="22490"/>
                  </a:lnTo>
                  <a:lnTo>
                    <a:pt x="7280" y="22400"/>
                  </a:lnTo>
                  <a:lnTo>
                    <a:pt x="6971" y="22310"/>
                  </a:lnTo>
                  <a:lnTo>
                    <a:pt x="6651" y="22200"/>
                  </a:lnTo>
                  <a:lnTo>
                    <a:pt x="6342" y="22090"/>
                  </a:lnTo>
                  <a:lnTo>
                    <a:pt x="6342" y="22090"/>
                  </a:lnTo>
                  <a:lnTo>
                    <a:pt x="6092" y="21991"/>
                  </a:lnTo>
                  <a:lnTo>
                    <a:pt x="5842" y="21881"/>
                  </a:lnTo>
                  <a:lnTo>
                    <a:pt x="5593" y="21771"/>
                  </a:lnTo>
                  <a:lnTo>
                    <a:pt x="5353" y="21651"/>
                  </a:lnTo>
                  <a:lnTo>
                    <a:pt x="5113" y="21521"/>
                  </a:lnTo>
                  <a:lnTo>
                    <a:pt x="4874" y="21391"/>
                  </a:lnTo>
                  <a:lnTo>
                    <a:pt x="4644" y="21252"/>
                  </a:lnTo>
                  <a:lnTo>
                    <a:pt x="4414" y="21112"/>
                  </a:lnTo>
                  <a:lnTo>
                    <a:pt x="4195" y="20962"/>
                  </a:lnTo>
                  <a:lnTo>
                    <a:pt x="3975" y="20802"/>
                  </a:lnTo>
                  <a:lnTo>
                    <a:pt x="3765" y="20642"/>
                  </a:lnTo>
                  <a:lnTo>
                    <a:pt x="3556" y="20473"/>
                  </a:lnTo>
                  <a:lnTo>
                    <a:pt x="3346" y="20303"/>
                  </a:lnTo>
                  <a:lnTo>
                    <a:pt x="3146" y="20123"/>
                  </a:lnTo>
                  <a:lnTo>
                    <a:pt x="2946" y="19933"/>
                  </a:lnTo>
                  <a:lnTo>
                    <a:pt x="2747" y="19744"/>
                  </a:lnTo>
                  <a:lnTo>
                    <a:pt x="2747" y="19744"/>
                  </a:lnTo>
                  <a:lnTo>
                    <a:pt x="2567" y="19554"/>
                  </a:lnTo>
                  <a:lnTo>
                    <a:pt x="2397" y="19354"/>
                  </a:lnTo>
                  <a:lnTo>
                    <a:pt x="2237" y="19144"/>
                  </a:lnTo>
                  <a:lnTo>
                    <a:pt x="2078" y="18935"/>
                  </a:lnTo>
                  <a:lnTo>
                    <a:pt x="1918" y="18725"/>
                  </a:lnTo>
                  <a:lnTo>
                    <a:pt x="1778" y="18505"/>
                  </a:lnTo>
                  <a:lnTo>
                    <a:pt x="1638" y="18276"/>
                  </a:lnTo>
                  <a:lnTo>
                    <a:pt x="1498" y="18056"/>
                  </a:lnTo>
                  <a:lnTo>
                    <a:pt x="1369" y="17826"/>
                  </a:lnTo>
                  <a:lnTo>
                    <a:pt x="1249" y="17597"/>
                  </a:lnTo>
                  <a:lnTo>
                    <a:pt x="1129" y="17357"/>
                  </a:lnTo>
                  <a:lnTo>
                    <a:pt x="1019" y="17117"/>
                  </a:lnTo>
                  <a:lnTo>
                    <a:pt x="919" y="16878"/>
                  </a:lnTo>
                  <a:lnTo>
                    <a:pt x="819" y="16638"/>
                  </a:lnTo>
                  <a:lnTo>
                    <a:pt x="639" y="16149"/>
                  </a:lnTo>
                  <a:lnTo>
                    <a:pt x="639" y="16149"/>
                  </a:lnTo>
                  <a:lnTo>
                    <a:pt x="480" y="15569"/>
                  </a:lnTo>
                  <a:lnTo>
                    <a:pt x="340" y="14990"/>
                  </a:lnTo>
                  <a:lnTo>
                    <a:pt x="220" y="14421"/>
                  </a:lnTo>
                  <a:lnTo>
                    <a:pt x="130" y="13842"/>
                  </a:lnTo>
                  <a:lnTo>
                    <a:pt x="60" y="13272"/>
                  </a:lnTo>
                  <a:lnTo>
                    <a:pt x="40" y="12993"/>
                  </a:lnTo>
                  <a:lnTo>
                    <a:pt x="20" y="12703"/>
                  </a:lnTo>
                  <a:lnTo>
                    <a:pt x="10" y="12424"/>
                  </a:lnTo>
                  <a:lnTo>
                    <a:pt x="0" y="12144"/>
                  </a:lnTo>
                  <a:lnTo>
                    <a:pt x="0" y="11864"/>
                  </a:lnTo>
                  <a:lnTo>
                    <a:pt x="10" y="1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93;p520">
              <a:extLst>
                <a:ext uri="{FF2B5EF4-FFF2-40B4-BE49-F238E27FC236}">
                  <a16:creationId xmlns:a16="http://schemas.microsoft.com/office/drawing/2014/main" id="{94B4044A-A0C6-814F-9ECD-1606D72D1596}"/>
                </a:ext>
              </a:extLst>
            </p:cNvPr>
            <p:cNvSpPr/>
            <p:nvPr/>
          </p:nvSpPr>
          <p:spPr>
            <a:xfrm>
              <a:off x="5483700" y="2825275"/>
              <a:ext cx="201250" cy="105375"/>
            </a:xfrm>
            <a:custGeom>
              <a:avLst/>
              <a:gdLst/>
              <a:ahLst/>
              <a:cxnLst/>
              <a:rect l="l" t="t" r="r" b="b"/>
              <a:pathLst>
                <a:path w="8050" h="4215" fill="none" extrusionOk="0">
                  <a:moveTo>
                    <a:pt x="8050" y="4215"/>
                  </a:moveTo>
                  <a:lnTo>
                    <a:pt x="8050" y="4215"/>
                  </a:lnTo>
                  <a:lnTo>
                    <a:pt x="8040" y="4025"/>
                  </a:lnTo>
                  <a:lnTo>
                    <a:pt x="8030" y="3836"/>
                  </a:lnTo>
                  <a:lnTo>
                    <a:pt x="8000" y="3646"/>
                  </a:lnTo>
                  <a:lnTo>
                    <a:pt x="7970" y="3446"/>
                  </a:lnTo>
                  <a:lnTo>
                    <a:pt x="7930" y="3256"/>
                  </a:lnTo>
                  <a:lnTo>
                    <a:pt x="7880" y="3067"/>
                  </a:lnTo>
                  <a:lnTo>
                    <a:pt x="7760" y="2677"/>
                  </a:lnTo>
                  <a:lnTo>
                    <a:pt x="7760" y="2677"/>
                  </a:lnTo>
                  <a:lnTo>
                    <a:pt x="7710" y="2487"/>
                  </a:lnTo>
                  <a:lnTo>
                    <a:pt x="7650" y="2318"/>
                  </a:lnTo>
                  <a:lnTo>
                    <a:pt x="7570" y="2148"/>
                  </a:lnTo>
                  <a:lnTo>
                    <a:pt x="7480" y="1978"/>
                  </a:lnTo>
                  <a:lnTo>
                    <a:pt x="7391" y="1818"/>
                  </a:lnTo>
                  <a:lnTo>
                    <a:pt x="7291" y="1668"/>
                  </a:lnTo>
                  <a:lnTo>
                    <a:pt x="7081" y="1369"/>
                  </a:lnTo>
                  <a:lnTo>
                    <a:pt x="7081" y="1369"/>
                  </a:lnTo>
                  <a:lnTo>
                    <a:pt x="6951" y="1219"/>
                  </a:lnTo>
                  <a:lnTo>
                    <a:pt x="6811" y="1079"/>
                  </a:lnTo>
                  <a:lnTo>
                    <a:pt x="6672" y="939"/>
                  </a:lnTo>
                  <a:lnTo>
                    <a:pt x="6522" y="820"/>
                  </a:lnTo>
                  <a:lnTo>
                    <a:pt x="6372" y="700"/>
                  </a:lnTo>
                  <a:lnTo>
                    <a:pt x="6212" y="590"/>
                  </a:lnTo>
                  <a:lnTo>
                    <a:pt x="6052" y="490"/>
                  </a:lnTo>
                  <a:lnTo>
                    <a:pt x="5883" y="400"/>
                  </a:lnTo>
                  <a:lnTo>
                    <a:pt x="5883" y="400"/>
                  </a:lnTo>
                  <a:lnTo>
                    <a:pt x="5663" y="300"/>
                  </a:lnTo>
                  <a:lnTo>
                    <a:pt x="5453" y="210"/>
                  </a:lnTo>
                  <a:lnTo>
                    <a:pt x="5233" y="141"/>
                  </a:lnTo>
                  <a:lnTo>
                    <a:pt x="5014" y="91"/>
                  </a:lnTo>
                  <a:lnTo>
                    <a:pt x="4794" y="51"/>
                  </a:lnTo>
                  <a:lnTo>
                    <a:pt x="4574" y="21"/>
                  </a:lnTo>
                  <a:lnTo>
                    <a:pt x="4345" y="1"/>
                  </a:lnTo>
                  <a:lnTo>
                    <a:pt x="4115" y="1"/>
                  </a:lnTo>
                  <a:lnTo>
                    <a:pt x="4115" y="1"/>
                  </a:lnTo>
                  <a:lnTo>
                    <a:pt x="3875" y="1"/>
                  </a:lnTo>
                  <a:lnTo>
                    <a:pt x="3646" y="21"/>
                  </a:lnTo>
                  <a:lnTo>
                    <a:pt x="3426" y="51"/>
                  </a:lnTo>
                  <a:lnTo>
                    <a:pt x="3206" y="91"/>
                  </a:lnTo>
                  <a:lnTo>
                    <a:pt x="2987" y="141"/>
                  </a:lnTo>
                  <a:lnTo>
                    <a:pt x="2767" y="210"/>
                  </a:lnTo>
                  <a:lnTo>
                    <a:pt x="2557" y="300"/>
                  </a:lnTo>
                  <a:lnTo>
                    <a:pt x="2337" y="400"/>
                  </a:lnTo>
                  <a:lnTo>
                    <a:pt x="2337" y="400"/>
                  </a:lnTo>
                  <a:lnTo>
                    <a:pt x="2168" y="480"/>
                  </a:lnTo>
                  <a:lnTo>
                    <a:pt x="2008" y="580"/>
                  </a:lnTo>
                  <a:lnTo>
                    <a:pt x="1848" y="680"/>
                  </a:lnTo>
                  <a:lnTo>
                    <a:pt x="1698" y="790"/>
                  </a:lnTo>
                  <a:lnTo>
                    <a:pt x="1549" y="910"/>
                  </a:lnTo>
                  <a:lnTo>
                    <a:pt x="1409" y="1029"/>
                  </a:lnTo>
                  <a:lnTo>
                    <a:pt x="126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899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30" y="3067"/>
                  </a:lnTo>
                  <a:lnTo>
                    <a:pt x="130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050" y="4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94;p520">
              <a:extLst>
                <a:ext uri="{FF2B5EF4-FFF2-40B4-BE49-F238E27FC236}">
                  <a16:creationId xmlns:a16="http://schemas.microsoft.com/office/drawing/2014/main" id="{E27EEBAC-3EA1-AB4A-A81D-9AC646EB266E}"/>
                </a:ext>
              </a:extLst>
            </p:cNvPr>
            <p:cNvSpPr/>
            <p:nvPr/>
          </p:nvSpPr>
          <p:spPr>
            <a:xfrm>
              <a:off x="4738725" y="2699450"/>
              <a:ext cx="468125" cy="555275"/>
            </a:xfrm>
            <a:custGeom>
              <a:avLst/>
              <a:gdLst/>
              <a:ahLst/>
              <a:cxnLst/>
              <a:rect l="l" t="t" r="r" b="b"/>
              <a:pathLst>
                <a:path w="18725" h="22211" fill="none" extrusionOk="0">
                  <a:moveTo>
                    <a:pt x="0" y="1259"/>
                  </a:moveTo>
                  <a:lnTo>
                    <a:pt x="0" y="1259"/>
                  </a:lnTo>
                  <a:lnTo>
                    <a:pt x="500" y="1139"/>
                  </a:lnTo>
                  <a:lnTo>
                    <a:pt x="999" y="1019"/>
                  </a:lnTo>
                  <a:lnTo>
                    <a:pt x="1498" y="899"/>
                  </a:lnTo>
                  <a:lnTo>
                    <a:pt x="2008" y="790"/>
                  </a:lnTo>
                  <a:lnTo>
                    <a:pt x="3026" y="590"/>
                  </a:lnTo>
                  <a:lnTo>
                    <a:pt x="4055" y="410"/>
                  </a:lnTo>
                  <a:lnTo>
                    <a:pt x="4055" y="410"/>
                  </a:lnTo>
                  <a:lnTo>
                    <a:pt x="4704" y="310"/>
                  </a:lnTo>
                  <a:lnTo>
                    <a:pt x="5353" y="220"/>
                  </a:lnTo>
                  <a:lnTo>
                    <a:pt x="6002" y="150"/>
                  </a:lnTo>
                  <a:lnTo>
                    <a:pt x="6651" y="101"/>
                  </a:lnTo>
                  <a:lnTo>
                    <a:pt x="7310" y="61"/>
                  </a:lnTo>
                  <a:lnTo>
                    <a:pt x="7959" y="31"/>
                  </a:lnTo>
                  <a:lnTo>
                    <a:pt x="8609" y="11"/>
                  </a:lnTo>
                  <a:lnTo>
                    <a:pt x="9248" y="11"/>
                  </a:lnTo>
                  <a:lnTo>
                    <a:pt x="9248" y="11"/>
                  </a:lnTo>
                  <a:lnTo>
                    <a:pt x="9537" y="1"/>
                  </a:lnTo>
                  <a:lnTo>
                    <a:pt x="9827" y="1"/>
                  </a:lnTo>
                  <a:lnTo>
                    <a:pt x="10116" y="11"/>
                  </a:lnTo>
                  <a:lnTo>
                    <a:pt x="10406" y="31"/>
                  </a:lnTo>
                  <a:lnTo>
                    <a:pt x="10696" y="51"/>
                  </a:lnTo>
                  <a:lnTo>
                    <a:pt x="10985" y="81"/>
                  </a:lnTo>
                  <a:lnTo>
                    <a:pt x="11265" y="120"/>
                  </a:lnTo>
                  <a:lnTo>
                    <a:pt x="11555" y="160"/>
                  </a:lnTo>
                  <a:lnTo>
                    <a:pt x="11844" y="210"/>
                  </a:lnTo>
                  <a:lnTo>
                    <a:pt x="12124" y="270"/>
                  </a:lnTo>
                  <a:lnTo>
                    <a:pt x="12413" y="340"/>
                  </a:lnTo>
                  <a:lnTo>
                    <a:pt x="12693" y="410"/>
                  </a:lnTo>
                  <a:lnTo>
                    <a:pt x="13262" y="570"/>
                  </a:lnTo>
                  <a:lnTo>
                    <a:pt x="13821" y="750"/>
                  </a:lnTo>
                  <a:lnTo>
                    <a:pt x="13821" y="750"/>
                  </a:lnTo>
                  <a:lnTo>
                    <a:pt x="14031" y="830"/>
                  </a:lnTo>
                  <a:lnTo>
                    <a:pt x="14241" y="909"/>
                  </a:lnTo>
                  <a:lnTo>
                    <a:pt x="14451" y="999"/>
                  </a:lnTo>
                  <a:lnTo>
                    <a:pt x="14650" y="1099"/>
                  </a:lnTo>
                  <a:lnTo>
                    <a:pt x="14850" y="1209"/>
                  </a:lnTo>
                  <a:lnTo>
                    <a:pt x="15040" y="1319"/>
                  </a:lnTo>
                  <a:lnTo>
                    <a:pt x="15240" y="1429"/>
                  </a:lnTo>
                  <a:lnTo>
                    <a:pt x="15419" y="1559"/>
                  </a:lnTo>
                  <a:lnTo>
                    <a:pt x="15609" y="1678"/>
                  </a:lnTo>
                  <a:lnTo>
                    <a:pt x="15779" y="1818"/>
                  </a:lnTo>
                  <a:lnTo>
                    <a:pt x="15959" y="1958"/>
                  </a:lnTo>
                  <a:lnTo>
                    <a:pt x="16118" y="2108"/>
                  </a:lnTo>
                  <a:lnTo>
                    <a:pt x="16278" y="2258"/>
                  </a:lnTo>
                  <a:lnTo>
                    <a:pt x="16438" y="2417"/>
                  </a:lnTo>
                  <a:lnTo>
                    <a:pt x="16588" y="2577"/>
                  </a:lnTo>
                  <a:lnTo>
                    <a:pt x="16727" y="2747"/>
                  </a:lnTo>
                  <a:lnTo>
                    <a:pt x="16727" y="2747"/>
                  </a:lnTo>
                  <a:lnTo>
                    <a:pt x="16867" y="2917"/>
                  </a:lnTo>
                  <a:lnTo>
                    <a:pt x="16997" y="3096"/>
                  </a:lnTo>
                  <a:lnTo>
                    <a:pt x="17117" y="3276"/>
                  </a:lnTo>
                  <a:lnTo>
                    <a:pt x="17247" y="3466"/>
                  </a:lnTo>
                  <a:lnTo>
                    <a:pt x="17357" y="3646"/>
                  </a:lnTo>
                  <a:lnTo>
                    <a:pt x="17466" y="3835"/>
                  </a:lnTo>
                  <a:lnTo>
                    <a:pt x="17566" y="4035"/>
                  </a:lnTo>
                  <a:lnTo>
                    <a:pt x="17666" y="4235"/>
                  </a:lnTo>
                  <a:lnTo>
                    <a:pt x="17856" y="4634"/>
                  </a:lnTo>
                  <a:lnTo>
                    <a:pt x="18016" y="5044"/>
                  </a:lnTo>
                  <a:lnTo>
                    <a:pt x="18156" y="5463"/>
                  </a:lnTo>
                  <a:lnTo>
                    <a:pt x="18265" y="5883"/>
                  </a:lnTo>
                  <a:lnTo>
                    <a:pt x="18265" y="5883"/>
                  </a:lnTo>
                  <a:lnTo>
                    <a:pt x="18385" y="6382"/>
                  </a:lnTo>
                  <a:lnTo>
                    <a:pt x="18485" y="6881"/>
                  </a:lnTo>
                  <a:lnTo>
                    <a:pt x="18565" y="7381"/>
                  </a:lnTo>
                  <a:lnTo>
                    <a:pt x="18625" y="7890"/>
                  </a:lnTo>
                  <a:lnTo>
                    <a:pt x="18675" y="8399"/>
                  </a:lnTo>
                  <a:lnTo>
                    <a:pt x="18705" y="8908"/>
                  </a:lnTo>
                  <a:lnTo>
                    <a:pt x="18725" y="9428"/>
                  </a:lnTo>
                  <a:lnTo>
                    <a:pt x="18725" y="9937"/>
                  </a:lnTo>
                  <a:lnTo>
                    <a:pt x="18725" y="22210"/>
                  </a:lnTo>
                  <a:lnTo>
                    <a:pt x="12623" y="22210"/>
                  </a:lnTo>
                  <a:lnTo>
                    <a:pt x="12623" y="10736"/>
                  </a:lnTo>
                  <a:lnTo>
                    <a:pt x="12623" y="10736"/>
                  </a:lnTo>
                  <a:lnTo>
                    <a:pt x="12613" y="10366"/>
                  </a:lnTo>
                  <a:lnTo>
                    <a:pt x="12603" y="10017"/>
                  </a:lnTo>
                  <a:lnTo>
                    <a:pt x="12593" y="9677"/>
                  </a:lnTo>
                  <a:lnTo>
                    <a:pt x="12563" y="9358"/>
                  </a:lnTo>
                  <a:lnTo>
                    <a:pt x="12533" y="9048"/>
                  </a:lnTo>
                  <a:lnTo>
                    <a:pt x="12503" y="8749"/>
                  </a:lnTo>
                  <a:lnTo>
                    <a:pt x="12463" y="8469"/>
                  </a:lnTo>
                  <a:lnTo>
                    <a:pt x="12413" y="8199"/>
                  </a:lnTo>
                  <a:lnTo>
                    <a:pt x="12353" y="7940"/>
                  </a:lnTo>
                  <a:lnTo>
                    <a:pt x="12294" y="7700"/>
                  </a:lnTo>
                  <a:lnTo>
                    <a:pt x="12234" y="7470"/>
                  </a:lnTo>
                  <a:lnTo>
                    <a:pt x="12164" y="7251"/>
                  </a:lnTo>
                  <a:lnTo>
                    <a:pt x="12084" y="7051"/>
                  </a:lnTo>
                  <a:lnTo>
                    <a:pt x="12004" y="6861"/>
                  </a:lnTo>
                  <a:lnTo>
                    <a:pt x="11914" y="6682"/>
                  </a:lnTo>
                  <a:lnTo>
                    <a:pt x="11824" y="6512"/>
                  </a:lnTo>
                  <a:lnTo>
                    <a:pt x="11824" y="6512"/>
                  </a:lnTo>
                  <a:lnTo>
                    <a:pt x="11714" y="6372"/>
                  </a:lnTo>
                  <a:lnTo>
                    <a:pt x="11604" y="6232"/>
                  </a:lnTo>
                  <a:lnTo>
                    <a:pt x="11485" y="6102"/>
                  </a:lnTo>
                  <a:lnTo>
                    <a:pt x="11345" y="5982"/>
                  </a:lnTo>
                  <a:lnTo>
                    <a:pt x="11205" y="5873"/>
                  </a:lnTo>
                  <a:lnTo>
                    <a:pt x="11045" y="5763"/>
                  </a:lnTo>
                  <a:lnTo>
                    <a:pt x="10885" y="5673"/>
                  </a:lnTo>
                  <a:lnTo>
                    <a:pt x="10706" y="5583"/>
                  </a:lnTo>
                  <a:lnTo>
                    <a:pt x="10516" y="5513"/>
                  </a:lnTo>
                  <a:lnTo>
                    <a:pt x="10326" y="5443"/>
                  </a:lnTo>
                  <a:lnTo>
                    <a:pt x="10116" y="5383"/>
                  </a:lnTo>
                  <a:lnTo>
                    <a:pt x="9897" y="5343"/>
                  </a:lnTo>
                  <a:lnTo>
                    <a:pt x="9667" y="5303"/>
                  </a:lnTo>
                  <a:lnTo>
                    <a:pt x="9417" y="5283"/>
                  </a:lnTo>
                  <a:lnTo>
                    <a:pt x="9168" y="5263"/>
                  </a:lnTo>
                  <a:lnTo>
                    <a:pt x="8908" y="5253"/>
                  </a:lnTo>
                  <a:lnTo>
                    <a:pt x="8908" y="5253"/>
                  </a:lnTo>
                  <a:lnTo>
                    <a:pt x="8569" y="5253"/>
                  </a:lnTo>
                  <a:lnTo>
                    <a:pt x="8219" y="5263"/>
                  </a:lnTo>
                  <a:lnTo>
                    <a:pt x="7860" y="5283"/>
                  </a:lnTo>
                  <a:lnTo>
                    <a:pt x="7480" y="5313"/>
                  </a:lnTo>
                  <a:lnTo>
                    <a:pt x="7480" y="5313"/>
                  </a:lnTo>
                  <a:lnTo>
                    <a:pt x="7121" y="5323"/>
                  </a:lnTo>
                  <a:lnTo>
                    <a:pt x="6781" y="5353"/>
                  </a:lnTo>
                  <a:lnTo>
                    <a:pt x="6471" y="5383"/>
                  </a:lnTo>
                  <a:lnTo>
                    <a:pt x="6172" y="5433"/>
                  </a:lnTo>
                  <a:lnTo>
                    <a:pt x="6172" y="22210"/>
                  </a:lnTo>
                  <a:lnTo>
                    <a:pt x="0" y="22210"/>
                  </a:lnTo>
                  <a:lnTo>
                    <a:pt x="0" y="1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95;p520">
              <a:extLst>
                <a:ext uri="{FF2B5EF4-FFF2-40B4-BE49-F238E27FC236}">
                  <a16:creationId xmlns:a16="http://schemas.microsoft.com/office/drawing/2014/main" id="{7A63D9B7-3EC0-084B-8D42-A4256DB9484E}"/>
                </a:ext>
              </a:extLst>
            </p:cNvPr>
            <p:cNvSpPr/>
            <p:nvPr/>
          </p:nvSpPr>
          <p:spPr>
            <a:xfrm>
              <a:off x="4302075" y="2700700"/>
              <a:ext cx="354025" cy="556775"/>
            </a:xfrm>
            <a:custGeom>
              <a:avLst/>
              <a:gdLst/>
              <a:ahLst/>
              <a:cxnLst/>
              <a:rect l="l" t="t" r="r" b="b"/>
              <a:pathLst>
                <a:path w="14161" h="22271" fill="none" extrusionOk="0">
                  <a:moveTo>
                    <a:pt x="13132" y="5952"/>
                  </a:moveTo>
                  <a:lnTo>
                    <a:pt x="13132" y="5952"/>
                  </a:lnTo>
                  <a:lnTo>
                    <a:pt x="12693" y="5853"/>
                  </a:lnTo>
                  <a:lnTo>
                    <a:pt x="12223" y="5753"/>
                  </a:lnTo>
                  <a:lnTo>
                    <a:pt x="11724" y="5643"/>
                  </a:lnTo>
                  <a:lnTo>
                    <a:pt x="11464" y="5593"/>
                  </a:lnTo>
                  <a:lnTo>
                    <a:pt x="11195" y="5553"/>
                  </a:lnTo>
                  <a:lnTo>
                    <a:pt x="11195" y="5553"/>
                  </a:lnTo>
                  <a:lnTo>
                    <a:pt x="10895" y="5493"/>
                  </a:lnTo>
                  <a:lnTo>
                    <a:pt x="10596" y="5443"/>
                  </a:lnTo>
                  <a:lnTo>
                    <a:pt x="10296" y="5403"/>
                  </a:lnTo>
                  <a:lnTo>
                    <a:pt x="9997" y="5373"/>
                  </a:lnTo>
                  <a:lnTo>
                    <a:pt x="9697" y="5353"/>
                  </a:lnTo>
                  <a:lnTo>
                    <a:pt x="9397" y="5333"/>
                  </a:lnTo>
                  <a:lnTo>
                    <a:pt x="9098" y="5323"/>
                  </a:lnTo>
                  <a:lnTo>
                    <a:pt x="8798" y="5323"/>
                  </a:lnTo>
                  <a:lnTo>
                    <a:pt x="8798" y="5323"/>
                  </a:lnTo>
                  <a:lnTo>
                    <a:pt x="8449" y="5333"/>
                  </a:lnTo>
                  <a:lnTo>
                    <a:pt x="8099" y="5353"/>
                  </a:lnTo>
                  <a:lnTo>
                    <a:pt x="7370" y="5433"/>
                  </a:lnTo>
                  <a:lnTo>
                    <a:pt x="7370" y="5433"/>
                  </a:lnTo>
                  <a:lnTo>
                    <a:pt x="7070" y="5483"/>
                  </a:lnTo>
                  <a:lnTo>
                    <a:pt x="6771" y="5533"/>
                  </a:lnTo>
                  <a:lnTo>
                    <a:pt x="6471" y="5593"/>
                  </a:lnTo>
                  <a:lnTo>
                    <a:pt x="6172" y="5663"/>
                  </a:lnTo>
                  <a:lnTo>
                    <a:pt x="6172" y="22270"/>
                  </a:lnTo>
                  <a:lnTo>
                    <a:pt x="0" y="22270"/>
                  </a:lnTo>
                  <a:lnTo>
                    <a:pt x="0" y="1608"/>
                  </a:lnTo>
                  <a:lnTo>
                    <a:pt x="0" y="1608"/>
                  </a:lnTo>
                  <a:lnTo>
                    <a:pt x="479" y="1449"/>
                  </a:lnTo>
                  <a:lnTo>
                    <a:pt x="959" y="1289"/>
                  </a:lnTo>
                  <a:lnTo>
                    <a:pt x="1438" y="1139"/>
                  </a:lnTo>
                  <a:lnTo>
                    <a:pt x="1928" y="1009"/>
                  </a:lnTo>
                  <a:lnTo>
                    <a:pt x="2407" y="879"/>
                  </a:lnTo>
                  <a:lnTo>
                    <a:pt x="2906" y="750"/>
                  </a:lnTo>
                  <a:lnTo>
                    <a:pt x="3396" y="640"/>
                  </a:lnTo>
                  <a:lnTo>
                    <a:pt x="3885" y="530"/>
                  </a:lnTo>
                  <a:lnTo>
                    <a:pt x="3885" y="530"/>
                  </a:lnTo>
                  <a:lnTo>
                    <a:pt x="4504" y="390"/>
                  </a:lnTo>
                  <a:lnTo>
                    <a:pt x="5133" y="270"/>
                  </a:lnTo>
                  <a:lnTo>
                    <a:pt x="5762" y="170"/>
                  </a:lnTo>
                  <a:lnTo>
                    <a:pt x="6401" y="100"/>
                  </a:lnTo>
                  <a:lnTo>
                    <a:pt x="7031" y="41"/>
                  </a:lnTo>
                  <a:lnTo>
                    <a:pt x="7660" y="11"/>
                  </a:lnTo>
                  <a:lnTo>
                    <a:pt x="8289" y="1"/>
                  </a:lnTo>
                  <a:lnTo>
                    <a:pt x="8908" y="11"/>
                  </a:lnTo>
                  <a:lnTo>
                    <a:pt x="8908" y="11"/>
                  </a:lnTo>
                  <a:lnTo>
                    <a:pt x="9208" y="21"/>
                  </a:lnTo>
                  <a:lnTo>
                    <a:pt x="9507" y="41"/>
                  </a:lnTo>
                  <a:lnTo>
                    <a:pt x="9807" y="60"/>
                  </a:lnTo>
                  <a:lnTo>
                    <a:pt x="10106" y="70"/>
                  </a:lnTo>
                  <a:lnTo>
                    <a:pt x="10106" y="70"/>
                  </a:lnTo>
                  <a:lnTo>
                    <a:pt x="10446" y="80"/>
                  </a:lnTo>
                  <a:lnTo>
                    <a:pt x="10795" y="110"/>
                  </a:lnTo>
                  <a:lnTo>
                    <a:pt x="11155" y="170"/>
                  </a:lnTo>
                  <a:lnTo>
                    <a:pt x="11534" y="240"/>
                  </a:lnTo>
                  <a:lnTo>
                    <a:pt x="11534" y="240"/>
                  </a:lnTo>
                  <a:lnTo>
                    <a:pt x="11874" y="290"/>
                  </a:lnTo>
                  <a:lnTo>
                    <a:pt x="12223" y="330"/>
                  </a:lnTo>
                  <a:lnTo>
                    <a:pt x="12583" y="390"/>
                  </a:lnTo>
                  <a:lnTo>
                    <a:pt x="12962" y="470"/>
                  </a:lnTo>
                  <a:lnTo>
                    <a:pt x="12962" y="470"/>
                  </a:lnTo>
                  <a:lnTo>
                    <a:pt x="13262" y="520"/>
                  </a:lnTo>
                  <a:lnTo>
                    <a:pt x="13562" y="600"/>
                  </a:lnTo>
                  <a:lnTo>
                    <a:pt x="13861" y="690"/>
                  </a:lnTo>
                  <a:lnTo>
                    <a:pt x="14161" y="809"/>
                  </a:lnTo>
                  <a:lnTo>
                    <a:pt x="13132" y="59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96;p520">
              <a:extLst>
                <a:ext uri="{FF2B5EF4-FFF2-40B4-BE49-F238E27FC236}">
                  <a16:creationId xmlns:a16="http://schemas.microsoft.com/office/drawing/2014/main" id="{B24EA2E6-D706-E245-AA8D-03EEC2EAC1D6}"/>
                </a:ext>
              </a:extLst>
            </p:cNvPr>
            <p:cNvSpPr/>
            <p:nvPr/>
          </p:nvSpPr>
          <p:spPr>
            <a:xfrm>
              <a:off x="3672675" y="2699700"/>
              <a:ext cx="509575" cy="573750"/>
            </a:xfrm>
            <a:custGeom>
              <a:avLst/>
              <a:gdLst/>
              <a:ahLst/>
              <a:cxnLst/>
              <a:rect l="l" t="t" r="r" b="b"/>
              <a:pathLst>
                <a:path w="20383" h="22950" fill="none" extrusionOk="0">
                  <a:moveTo>
                    <a:pt x="10" y="11585"/>
                  </a:moveTo>
                  <a:lnTo>
                    <a:pt x="10" y="11585"/>
                  </a:lnTo>
                  <a:lnTo>
                    <a:pt x="1" y="11265"/>
                  </a:lnTo>
                  <a:lnTo>
                    <a:pt x="1" y="10946"/>
                  </a:lnTo>
                  <a:lnTo>
                    <a:pt x="20" y="10616"/>
                  </a:lnTo>
                  <a:lnTo>
                    <a:pt x="40" y="10297"/>
                  </a:lnTo>
                  <a:lnTo>
                    <a:pt x="70" y="9977"/>
                  </a:lnTo>
                  <a:lnTo>
                    <a:pt x="100" y="9667"/>
                  </a:lnTo>
                  <a:lnTo>
                    <a:pt x="150" y="9348"/>
                  </a:lnTo>
                  <a:lnTo>
                    <a:pt x="200" y="9028"/>
                  </a:lnTo>
                  <a:lnTo>
                    <a:pt x="260" y="8719"/>
                  </a:lnTo>
                  <a:lnTo>
                    <a:pt x="330" y="8399"/>
                  </a:lnTo>
                  <a:lnTo>
                    <a:pt x="400" y="8090"/>
                  </a:lnTo>
                  <a:lnTo>
                    <a:pt x="480" y="7780"/>
                  </a:lnTo>
                  <a:lnTo>
                    <a:pt x="570" y="7470"/>
                  </a:lnTo>
                  <a:lnTo>
                    <a:pt x="660" y="7161"/>
                  </a:lnTo>
                  <a:lnTo>
                    <a:pt x="759" y="6861"/>
                  </a:lnTo>
                  <a:lnTo>
                    <a:pt x="859" y="6562"/>
                  </a:lnTo>
                  <a:lnTo>
                    <a:pt x="859" y="6562"/>
                  </a:lnTo>
                  <a:lnTo>
                    <a:pt x="959" y="6302"/>
                  </a:lnTo>
                  <a:lnTo>
                    <a:pt x="1069" y="6052"/>
                  </a:lnTo>
                  <a:lnTo>
                    <a:pt x="1179" y="5803"/>
                  </a:lnTo>
                  <a:lnTo>
                    <a:pt x="1299" y="5563"/>
                  </a:lnTo>
                  <a:lnTo>
                    <a:pt x="1429" y="5323"/>
                  </a:lnTo>
                  <a:lnTo>
                    <a:pt x="1558" y="5084"/>
                  </a:lnTo>
                  <a:lnTo>
                    <a:pt x="1698" y="4854"/>
                  </a:lnTo>
                  <a:lnTo>
                    <a:pt x="1838" y="4624"/>
                  </a:lnTo>
                  <a:lnTo>
                    <a:pt x="1988" y="4405"/>
                  </a:lnTo>
                  <a:lnTo>
                    <a:pt x="2148" y="4175"/>
                  </a:lnTo>
                  <a:lnTo>
                    <a:pt x="2307" y="3955"/>
                  </a:lnTo>
                  <a:lnTo>
                    <a:pt x="2477" y="3746"/>
                  </a:lnTo>
                  <a:lnTo>
                    <a:pt x="2647" y="3526"/>
                  </a:lnTo>
                  <a:lnTo>
                    <a:pt x="2827" y="3316"/>
                  </a:lnTo>
                  <a:lnTo>
                    <a:pt x="3206" y="2907"/>
                  </a:lnTo>
                  <a:lnTo>
                    <a:pt x="3206" y="2907"/>
                  </a:lnTo>
                  <a:lnTo>
                    <a:pt x="3576" y="2557"/>
                  </a:lnTo>
                  <a:lnTo>
                    <a:pt x="3765" y="2387"/>
                  </a:lnTo>
                  <a:lnTo>
                    <a:pt x="3955" y="2228"/>
                  </a:lnTo>
                  <a:lnTo>
                    <a:pt x="4145" y="2068"/>
                  </a:lnTo>
                  <a:lnTo>
                    <a:pt x="4345" y="1918"/>
                  </a:lnTo>
                  <a:lnTo>
                    <a:pt x="4544" y="1768"/>
                  </a:lnTo>
                  <a:lnTo>
                    <a:pt x="4754" y="1628"/>
                  </a:lnTo>
                  <a:lnTo>
                    <a:pt x="4964" y="1499"/>
                  </a:lnTo>
                  <a:lnTo>
                    <a:pt x="5173" y="1369"/>
                  </a:lnTo>
                  <a:lnTo>
                    <a:pt x="5383" y="1249"/>
                  </a:lnTo>
                  <a:lnTo>
                    <a:pt x="5603" y="1129"/>
                  </a:lnTo>
                  <a:lnTo>
                    <a:pt x="5823" y="1029"/>
                  </a:lnTo>
                  <a:lnTo>
                    <a:pt x="6052" y="919"/>
                  </a:lnTo>
                  <a:lnTo>
                    <a:pt x="6282" y="830"/>
                  </a:lnTo>
                  <a:lnTo>
                    <a:pt x="6512" y="740"/>
                  </a:lnTo>
                  <a:lnTo>
                    <a:pt x="6512" y="740"/>
                  </a:lnTo>
                  <a:lnTo>
                    <a:pt x="6751" y="650"/>
                  </a:lnTo>
                  <a:lnTo>
                    <a:pt x="6991" y="560"/>
                  </a:lnTo>
                  <a:lnTo>
                    <a:pt x="7231" y="480"/>
                  </a:lnTo>
                  <a:lnTo>
                    <a:pt x="7470" y="410"/>
                  </a:lnTo>
                  <a:lnTo>
                    <a:pt x="7710" y="340"/>
                  </a:lnTo>
                  <a:lnTo>
                    <a:pt x="7950" y="280"/>
                  </a:lnTo>
                  <a:lnTo>
                    <a:pt x="8189" y="220"/>
                  </a:lnTo>
                  <a:lnTo>
                    <a:pt x="8439" y="170"/>
                  </a:lnTo>
                  <a:lnTo>
                    <a:pt x="8918" y="91"/>
                  </a:lnTo>
                  <a:lnTo>
                    <a:pt x="9408" y="41"/>
                  </a:lnTo>
                  <a:lnTo>
                    <a:pt x="9907" y="11"/>
                  </a:lnTo>
                  <a:lnTo>
                    <a:pt x="10396" y="1"/>
                  </a:lnTo>
                  <a:lnTo>
                    <a:pt x="10396" y="1"/>
                  </a:lnTo>
                  <a:lnTo>
                    <a:pt x="10966" y="11"/>
                  </a:lnTo>
                  <a:lnTo>
                    <a:pt x="11525" y="41"/>
                  </a:lnTo>
                  <a:lnTo>
                    <a:pt x="11794" y="71"/>
                  </a:lnTo>
                  <a:lnTo>
                    <a:pt x="12064" y="100"/>
                  </a:lnTo>
                  <a:lnTo>
                    <a:pt x="12324" y="130"/>
                  </a:lnTo>
                  <a:lnTo>
                    <a:pt x="12593" y="180"/>
                  </a:lnTo>
                  <a:lnTo>
                    <a:pt x="12843" y="220"/>
                  </a:lnTo>
                  <a:lnTo>
                    <a:pt x="13103" y="280"/>
                  </a:lnTo>
                  <a:lnTo>
                    <a:pt x="13352" y="340"/>
                  </a:lnTo>
                  <a:lnTo>
                    <a:pt x="13592" y="400"/>
                  </a:lnTo>
                  <a:lnTo>
                    <a:pt x="13842" y="470"/>
                  </a:lnTo>
                  <a:lnTo>
                    <a:pt x="14081" y="550"/>
                  </a:lnTo>
                  <a:lnTo>
                    <a:pt x="14311" y="630"/>
                  </a:lnTo>
                  <a:lnTo>
                    <a:pt x="14541" y="720"/>
                  </a:lnTo>
                  <a:lnTo>
                    <a:pt x="14770" y="810"/>
                  </a:lnTo>
                  <a:lnTo>
                    <a:pt x="14990" y="909"/>
                  </a:lnTo>
                  <a:lnTo>
                    <a:pt x="15210" y="1009"/>
                  </a:lnTo>
                  <a:lnTo>
                    <a:pt x="15429" y="1119"/>
                  </a:lnTo>
                  <a:lnTo>
                    <a:pt x="15639" y="1229"/>
                  </a:lnTo>
                  <a:lnTo>
                    <a:pt x="15849" y="1349"/>
                  </a:lnTo>
                  <a:lnTo>
                    <a:pt x="16049" y="1479"/>
                  </a:lnTo>
                  <a:lnTo>
                    <a:pt x="16248" y="1608"/>
                  </a:lnTo>
                  <a:lnTo>
                    <a:pt x="16448" y="1748"/>
                  </a:lnTo>
                  <a:lnTo>
                    <a:pt x="16638" y="1888"/>
                  </a:lnTo>
                  <a:lnTo>
                    <a:pt x="16828" y="2038"/>
                  </a:lnTo>
                  <a:lnTo>
                    <a:pt x="17007" y="2188"/>
                  </a:lnTo>
                  <a:lnTo>
                    <a:pt x="17187" y="2347"/>
                  </a:lnTo>
                  <a:lnTo>
                    <a:pt x="17367" y="2507"/>
                  </a:lnTo>
                  <a:lnTo>
                    <a:pt x="17537" y="2677"/>
                  </a:lnTo>
                  <a:lnTo>
                    <a:pt x="17706" y="2847"/>
                  </a:lnTo>
                  <a:lnTo>
                    <a:pt x="17706" y="2847"/>
                  </a:lnTo>
                  <a:lnTo>
                    <a:pt x="17866" y="3026"/>
                  </a:lnTo>
                  <a:lnTo>
                    <a:pt x="18026" y="3216"/>
                  </a:lnTo>
                  <a:lnTo>
                    <a:pt x="18176" y="3406"/>
                  </a:lnTo>
                  <a:lnTo>
                    <a:pt x="18325" y="3596"/>
                  </a:lnTo>
                  <a:lnTo>
                    <a:pt x="18465" y="3795"/>
                  </a:lnTo>
                  <a:lnTo>
                    <a:pt x="18605" y="4005"/>
                  </a:lnTo>
                  <a:lnTo>
                    <a:pt x="18745" y="4215"/>
                  </a:lnTo>
                  <a:lnTo>
                    <a:pt x="18865" y="4435"/>
                  </a:lnTo>
                  <a:lnTo>
                    <a:pt x="18995" y="4654"/>
                  </a:lnTo>
                  <a:lnTo>
                    <a:pt x="19104" y="4884"/>
                  </a:lnTo>
                  <a:lnTo>
                    <a:pt x="19224" y="5114"/>
                  </a:lnTo>
                  <a:lnTo>
                    <a:pt x="19324" y="5353"/>
                  </a:lnTo>
                  <a:lnTo>
                    <a:pt x="19434" y="5593"/>
                  </a:lnTo>
                  <a:lnTo>
                    <a:pt x="19524" y="5833"/>
                  </a:lnTo>
                  <a:lnTo>
                    <a:pt x="19624" y="6092"/>
                  </a:lnTo>
                  <a:lnTo>
                    <a:pt x="19704" y="6342"/>
                  </a:lnTo>
                  <a:lnTo>
                    <a:pt x="19793" y="6612"/>
                  </a:lnTo>
                  <a:lnTo>
                    <a:pt x="19863" y="6871"/>
                  </a:lnTo>
                  <a:lnTo>
                    <a:pt x="19933" y="7151"/>
                  </a:lnTo>
                  <a:lnTo>
                    <a:pt x="20003" y="7420"/>
                  </a:lnTo>
                  <a:lnTo>
                    <a:pt x="20063" y="7710"/>
                  </a:lnTo>
                  <a:lnTo>
                    <a:pt x="20123" y="7990"/>
                  </a:lnTo>
                  <a:lnTo>
                    <a:pt x="20213" y="8579"/>
                  </a:lnTo>
                  <a:lnTo>
                    <a:pt x="20293" y="9188"/>
                  </a:lnTo>
                  <a:lnTo>
                    <a:pt x="20343" y="9817"/>
                  </a:lnTo>
                  <a:lnTo>
                    <a:pt x="20373" y="10466"/>
                  </a:lnTo>
                  <a:lnTo>
                    <a:pt x="20383" y="11125"/>
                  </a:lnTo>
                  <a:lnTo>
                    <a:pt x="20383" y="11125"/>
                  </a:lnTo>
                  <a:lnTo>
                    <a:pt x="20383" y="11395"/>
                  </a:lnTo>
                  <a:lnTo>
                    <a:pt x="20383" y="11685"/>
                  </a:lnTo>
                  <a:lnTo>
                    <a:pt x="20363" y="11994"/>
                  </a:lnTo>
                  <a:lnTo>
                    <a:pt x="20333" y="12324"/>
                  </a:lnTo>
                  <a:lnTo>
                    <a:pt x="20333" y="12324"/>
                  </a:lnTo>
                  <a:lnTo>
                    <a:pt x="20293" y="12643"/>
                  </a:lnTo>
                  <a:lnTo>
                    <a:pt x="20283" y="12943"/>
                  </a:lnTo>
                  <a:lnTo>
                    <a:pt x="20273" y="13213"/>
                  </a:lnTo>
                  <a:lnTo>
                    <a:pt x="20273" y="13462"/>
                  </a:lnTo>
                  <a:lnTo>
                    <a:pt x="6282" y="13462"/>
                  </a:lnTo>
                  <a:lnTo>
                    <a:pt x="6282" y="13462"/>
                  </a:lnTo>
                  <a:lnTo>
                    <a:pt x="6312" y="13692"/>
                  </a:lnTo>
                  <a:lnTo>
                    <a:pt x="6352" y="13912"/>
                  </a:lnTo>
                  <a:lnTo>
                    <a:pt x="6402" y="14131"/>
                  </a:lnTo>
                  <a:lnTo>
                    <a:pt x="6472" y="14351"/>
                  </a:lnTo>
                  <a:lnTo>
                    <a:pt x="6542" y="14561"/>
                  </a:lnTo>
                  <a:lnTo>
                    <a:pt x="6621" y="14770"/>
                  </a:lnTo>
                  <a:lnTo>
                    <a:pt x="6721" y="14970"/>
                  </a:lnTo>
                  <a:lnTo>
                    <a:pt x="6831" y="15170"/>
                  </a:lnTo>
                  <a:lnTo>
                    <a:pt x="6951" y="15360"/>
                  </a:lnTo>
                  <a:lnTo>
                    <a:pt x="7071" y="15549"/>
                  </a:lnTo>
                  <a:lnTo>
                    <a:pt x="7211" y="15729"/>
                  </a:lnTo>
                  <a:lnTo>
                    <a:pt x="7360" y="15899"/>
                  </a:lnTo>
                  <a:lnTo>
                    <a:pt x="7520" y="16059"/>
                  </a:lnTo>
                  <a:lnTo>
                    <a:pt x="7690" y="16218"/>
                  </a:lnTo>
                  <a:lnTo>
                    <a:pt x="7870" y="16358"/>
                  </a:lnTo>
                  <a:lnTo>
                    <a:pt x="8060" y="16488"/>
                  </a:lnTo>
                  <a:lnTo>
                    <a:pt x="8060" y="16488"/>
                  </a:lnTo>
                  <a:lnTo>
                    <a:pt x="8289" y="16638"/>
                  </a:lnTo>
                  <a:lnTo>
                    <a:pt x="8539" y="16778"/>
                  </a:lnTo>
                  <a:lnTo>
                    <a:pt x="8789" y="16898"/>
                  </a:lnTo>
                  <a:lnTo>
                    <a:pt x="9038" y="17017"/>
                  </a:lnTo>
                  <a:lnTo>
                    <a:pt x="9298" y="17127"/>
                  </a:lnTo>
                  <a:lnTo>
                    <a:pt x="9557" y="17217"/>
                  </a:lnTo>
                  <a:lnTo>
                    <a:pt x="9817" y="17307"/>
                  </a:lnTo>
                  <a:lnTo>
                    <a:pt x="10087" y="17387"/>
                  </a:lnTo>
                  <a:lnTo>
                    <a:pt x="10346" y="17447"/>
                  </a:lnTo>
                  <a:lnTo>
                    <a:pt x="10626" y="17507"/>
                  </a:lnTo>
                  <a:lnTo>
                    <a:pt x="10896" y="17557"/>
                  </a:lnTo>
                  <a:lnTo>
                    <a:pt x="11175" y="17597"/>
                  </a:lnTo>
                  <a:lnTo>
                    <a:pt x="11445" y="17617"/>
                  </a:lnTo>
                  <a:lnTo>
                    <a:pt x="11725" y="17637"/>
                  </a:lnTo>
                  <a:lnTo>
                    <a:pt x="12004" y="17637"/>
                  </a:lnTo>
                  <a:lnTo>
                    <a:pt x="12284" y="17637"/>
                  </a:lnTo>
                  <a:lnTo>
                    <a:pt x="12284" y="17637"/>
                  </a:lnTo>
                  <a:lnTo>
                    <a:pt x="12693" y="17627"/>
                  </a:lnTo>
                  <a:lnTo>
                    <a:pt x="13103" y="17617"/>
                  </a:lnTo>
                  <a:lnTo>
                    <a:pt x="13522" y="17587"/>
                  </a:lnTo>
                  <a:lnTo>
                    <a:pt x="13931" y="17557"/>
                  </a:lnTo>
                  <a:lnTo>
                    <a:pt x="14351" y="17517"/>
                  </a:lnTo>
                  <a:lnTo>
                    <a:pt x="14770" y="17467"/>
                  </a:lnTo>
                  <a:lnTo>
                    <a:pt x="15180" y="17407"/>
                  </a:lnTo>
                  <a:lnTo>
                    <a:pt x="15589" y="17347"/>
                  </a:lnTo>
                  <a:lnTo>
                    <a:pt x="15589" y="17347"/>
                  </a:lnTo>
                  <a:lnTo>
                    <a:pt x="15929" y="17277"/>
                  </a:lnTo>
                  <a:lnTo>
                    <a:pt x="16278" y="17197"/>
                  </a:lnTo>
                  <a:lnTo>
                    <a:pt x="16618" y="17107"/>
                  </a:lnTo>
                  <a:lnTo>
                    <a:pt x="16957" y="17017"/>
                  </a:lnTo>
                  <a:lnTo>
                    <a:pt x="17287" y="16908"/>
                  </a:lnTo>
                  <a:lnTo>
                    <a:pt x="17616" y="16798"/>
                  </a:lnTo>
                  <a:lnTo>
                    <a:pt x="17946" y="16678"/>
                  </a:lnTo>
                  <a:lnTo>
                    <a:pt x="18276" y="16548"/>
                  </a:lnTo>
                  <a:lnTo>
                    <a:pt x="19134" y="21571"/>
                  </a:lnTo>
                  <a:lnTo>
                    <a:pt x="19134" y="21571"/>
                  </a:lnTo>
                  <a:lnTo>
                    <a:pt x="18975" y="21651"/>
                  </a:lnTo>
                  <a:lnTo>
                    <a:pt x="18825" y="21721"/>
                  </a:lnTo>
                  <a:lnTo>
                    <a:pt x="18655" y="21791"/>
                  </a:lnTo>
                  <a:lnTo>
                    <a:pt x="18495" y="21851"/>
                  </a:lnTo>
                  <a:lnTo>
                    <a:pt x="18156" y="21961"/>
                  </a:lnTo>
                  <a:lnTo>
                    <a:pt x="17816" y="22090"/>
                  </a:lnTo>
                  <a:lnTo>
                    <a:pt x="17816" y="22090"/>
                  </a:lnTo>
                  <a:lnTo>
                    <a:pt x="17347" y="22210"/>
                  </a:lnTo>
                  <a:lnTo>
                    <a:pt x="16877" y="22330"/>
                  </a:lnTo>
                  <a:lnTo>
                    <a:pt x="16638" y="22380"/>
                  </a:lnTo>
                  <a:lnTo>
                    <a:pt x="16408" y="22420"/>
                  </a:lnTo>
                  <a:lnTo>
                    <a:pt x="16168" y="22460"/>
                  </a:lnTo>
                  <a:lnTo>
                    <a:pt x="15929" y="22490"/>
                  </a:lnTo>
                  <a:lnTo>
                    <a:pt x="15929" y="22490"/>
                  </a:lnTo>
                  <a:lnTo>
                    <a:pt x="14890" y="22660"/>
                  </a:lnTo>
                  <a:lnTo>
                    <a:pt x="13762" y="22829"/>
                  </a:lnTo>
                  <a:lnTo>
                    <a:pt x="13762" y="22829"/>
                  </a:lnTo>
                  <a:lnTo>
                    <a:pt x="13202" y="22869"/>
                  </a:lnTo>
                  <a:lnTo>
                    <a:pt x="12613" y="22909"/>
                  </a:lnTo>
                  <a:lnTo>
                    <a:pt x="12024" y="22929"/>
                  </a:lnTo>
                  <a:lnTo>
                    <a:pt x="11425" y="22939"/>
                  </a:lnTo>
                  <a:lnTo>
                    <a:pt x="11425" y="22939"/>
                  </a:lnTo>
                  <a:lnTo>
                    <a:pt x="11095" y="22949"/>
                  </a:lnTo>
                  <a:lnTo>
                    <a:pt x="10766" y="22949"/>
                  </a:lnTo>
                  <a:lnTo>
                    <a:pt x="10436" y="22939"/>
                  </a:lnTo>
                  <a:lnTo>
                    <a:pt x="10107" y="22919"/>
                  </a:lnTo>
                  <a:lnTo>
                    <a:pt x="9777" y="22899"/>
                  </a:lnTo>
                  <a:lnTo>
                    <a:pt x="9458" y="22859"/>
                  </a:lnTo>
                  <a:lnTo>
                    <a:pt x="9138" y="22819"/>
                  </a:lnTo>
                  <a:lnTo>
                    <a:pt x="8808" y="22769"/>
                  </a:lnTo>
                  <a:lnTo>
                    <a:pt x="8489" y="22710"/>
                  </a:lnTo>
                  <a:lnTo>
                    <a:pt x="8169" y="22650"/>
                  </a:lnTo>
                  <a:lnTo>
                    <a:pt x="7860" y="22570"/>
                  </a:lnTo>
                  <a:lnTo>
                    <a:pt x="7540" y="22490"/>
                  </a:lnTo>
                  <a:lnTo>
                    <a:pt x="7221" y="22400"/>
                  </a:lnTo>
                  <a:lnTo>
                    <a:pt x="6911" y="22310"/>
                  </a:lnTo>
                  <a:lnTo>
                    <a:pt x="6601" y="22200"/>
                  </a:lnTo>
                  <a:lnTo>
                    <a:pt x="6282" y="22090"/>
                  </a:lnTo>
                  <a:lnTo>
                    <a:pt x="6282" y="22090"/>
                  </a:lnTo>
                  <a:lnTo>
                    <a:pt x="6032" y="21991"/>
                  </a:lnTo>
                  <a:lnTo>
                    <a:pt x="5783" y="21881"/>
                  </a:lnTo>
                  <a:lnTo>
                    <a:pt x="5533" y="21771"/>
                  </a:lnTo>
                  <a:lnTo>
                    <a:pt x="5293" y="21651"/>
                  </a:lnTo>
                  <a:lnTo>
                    <a:pt x="5054" y="21521"/>
                  </a:lnTo>
                  <a:lnTo>
                    <a:pt x="4814" y="21391"/>
                  </a:lnTo>
                  <a:lnTo>
                    <a:pt x="4584" y="21252"/>
                  </a:lnTo>
                  <a:lnTo>
                    <a:pt x="4365" y="21112"/>
                  </a:lnTo>
                  <a:lnTo>
                    <a:pt x="4135" y="20962"/>
                  </a:lnTo>
                  <a:lnTo>
                    <a:pt x="3915" y="20802"/>
                  </a:lnTo>
                  <a:lnTo>
                    <a:pt x="3705" y="20642"/>
                  </a:lnTo>
                  <a:lnTo>
                    <a:pt x="3496" y="20473"/>
                  </a:lnTo>
                  <a:lnTo>
                    <a:pt x="3286" y="20303"/>
                  </a:lnTo>
                  <a:lnTo>
                    <a:pt x="3086" y="20123"/>
                  </a:lnTo>
                  <a:lnTo>
                    <a:pt x="2887" y="19933"/>
                  </a:lnTo>
                  <a:lnTo>
                    <a:pt x="2687" y="19744"/>
                  </a:lnTo>
                  <a:lnTo>
                    <a:pt x="2687" y="19744"/>
                  </a:lnTo>
                  <a:lnTo>
                    <a:pt x="2507" y="19554"/>
                  </a:lnTo>
                  <a:lnTo>
                    <a:pt x="2337" y="19354"/>
                  </a:lnTo>
                  <a:lnTo>
                    <a:pt x="2178" y="19144"/>
                  </a:lnTo>
                  <a:lnTo>
                    <a:pt x="2018" y="18935"/>
                  </a:lnTo>
                  <a:lnTo>
                    <a:pt x="1858" y="18725"/>
                  </a:lnTo>
                  <a:lnTo>
                    <a:pt x="1718" y="18505"/>
                  </a:lnTo>
                  <a:lnTo>
                    <a:pt x="1578" y="18276"/>
                  </a:lnTo>
                  <a:lnTo>
                    <a:pt x="1439" y="18056"/>
                  </a:lnTo>
                  <a:lnTo>
                    <a:pt x="1319" y="17826"/>
                  </a:lnTo>
                  <a:lnTo>
                    <a:pt x="1189" y="17597"/>
                  </a:lnTo>
                  <a:lnTo>
                    <a:pt x="1079" y="17357"/>
                  </a:lnTo>
                  <a:lnTo>
                    <a:pt x="969" y="17117"/>
                  </a:lnTo>
                  <a:lnTo>
                    <a:pt x="859" y="16878"/>
                  </a:lnTo>
                  <a:lnTo>
                    <a:pt x="759" y="16638"/>
                  </a:lnTo>
                  <a:lnTo>
                    <a:pt x="580" y="16149"/>
                  </a:lnTo>
                  <a:lnTo>
                    <a:pt x="580" y="16149"/>
                  </a:lnTo>
                  <a:lnTo>
                    <a:pt x="460" y="15569"/>
                  </a:lnTo>
                  <a:lnTo>
                    <a:pt x="340" y="15000"/>
                  </a:lnTo>
                  <a:lnTo>
                    <a:pt x="250" y="14431"/>
                  </a:lnTo>
                  <a:lnTo>
                    <a:pt x="160" y="13862"/>
                  </a:lnTo>
                  <a:lnTo>
                    <a:pt x="100" y="13302"/>
                  </a:lnTo>
                  <a:lnTo>
                    <a:pt x="50" y="12733"/>
                  </a:lnTo>
                  <a:lnTo>
                    <a:pt x="20" y="12154"/>
                  </a:lnTo>
                  <a:lnTo>
                    <a:pt x="10" y="1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97;p520">
              <a:extLst>
                <a:ext uri="{FF2B5EF4-FFF2-40B4-BE49-F238E27FC236}">
                  <a16:creationId xmlns:a16="http://schemas.microsoft.com/office/drawing/2014/main" id="{B4726654-8F1F-654D-B648-00ED5BDDE32C}"/>
                </a:ext>
              </a:extLst>
            </p:cNvPr>
            <p:cNvSpPr/>
            <p:nvPr/>
          </p:nvSpPr>
          <p:spPr>
            <a:xfrm>
              <a:off x="3832700" y="2825275"/>
              <a:ext cx="202750" cy="105375"/>
            </a:xfrm>
            <a:custGeom>
              <a:avLst/>
              <a:gdLst/>
              <a:ahLst/>
              <a:cxnLst/>
              <a:rect l="l" t="t" r="r" b="b"/>
              <a:pathLst>
                <a:path w="8110" h="4215" fill="none" extrusionOk="0">
                  <a:moveTo>
                    <a:pt x="8110" y="4215"/>
                  </a:moveTo>
                  <a:lnTo>
                    <a:pt x="8110" y="4215"/>
                  </a:lnTo>
                  <a:lnTo>
                    <a:pt x="8100" y="4025"/>
                  </a:lnTo>
                  <a:lnTo>
                    <a:pt x="8080" y="3836"/>
                  </a:lnTo>
                  <a:lnTo>
                    <a:pt x="8060" y="3646"/>
                  </a:lnTo>
                  <a:lnTo>
                    <a:pt x="8030" y="3446"/>
                  </a:lnTo>
                  <a:lnTo>
                    <a:pt x="7990" y="3256"/>
                  </a:lnTo>
                  <a:lnTo>
                    <a:pt x="7940" y="3067"/>
                  </a:lnTo>
                  <a:lnTo>
                    <a:pt x="7820" y="2677"/>
                  </a:lnTo>
                  <a:lnTo>
                    <a:pt x="7820" y="2677"/>
                  </a:lnTo>
                  <a:lnTo>
                    <a:pt x="7770" y="2487"/>
                  </a:lnTo>
                  <a:lnTo>
                    <a:pt x="7700" y="2318"/>
                  </a:lnTo>
                  <a:lnTo>
                    <a:pt x="7630" y="2148"/>
                  </a:lnTo>
                  <a:lnTo>
                    <a:pt x="7540" y="1978"/>
                  </a:lnTo>
                  <a:lnTo>
                    <a:pt x="7451" y="1818"/>
                  </a:lnTo>
                  <a:lnTo>
                    <a:pt x="7351" y="1668"/>
                  </a:lnTo>
                  <a:lnTo>
                    <a:pt x="7131" y="1369"/>
                  </a:lnTo>
                  <a:lnTo>
                    <a:pt x="7131" y="1369"/>
                  </a:lnTo>
                  <a:lnTo>
                    <a:pt x="7001" y="1219"/>
                  </a:lnTo>
                  <a:lnTo>
                    <a:pt x="6871" y="1079"/>
                  </a:lnTo>
                  <a:lnTo>
                    <a:pt x="6722" y="939"/>
                  </a:lnTo>
                  <a:lnTo>
                    <a:pt x="6582" y="820"/>
                  </a:lnTo>
                  <a:lnTo>
                    <a:pt x="6422" y="700"/>
                  </a:lnTo>
                  <a:lnTo>
                    <a:pt x="6272" y="590"/>
                  </a:lnTo>
                  <a:lnTo>
                    <a:pt x="6102" y="490"/>
                  </a:lnTo>
                  <a:lnTo>
                    <a:pt x="5933" y="400"/>
                  </a:lnTo>
                  <a:lnTo>
                    <a:pt x="5933" y="400"/>
                  </a:lnTo>
                  <a:lnTo>
                    <a:pt x="5723" y="300"/>
                  </a:lnTo>
                  <a:lnTo>
                    <a:pt x="5503" y="210"/>
                  </a:lnTo>
                  <a:lnTo>
                    <a:pt x="5294" y="141"/>
                  </a:lnTo>
                  <a:lnTo>
                    <a:pt x="5074" y="91"/>
                  </a:lnTo>
                  <a:lnTo>
                    <a:pt x="4854" y="51"/>
                  </a:lnTo>
                  <a:lnTo>
                    <a:pt x="4624" y="21"/>
                  </a:lnTo>
                  <a:lnTo>
                    <a:pt x="4395" y="1"/>
                  </a:lnTo>
                  <a:lnTo>
                    <a:pt x="4165" y="1"/>
                  </a:lnTo>
                  <a:lnTo>
                    <a:pt x="4165" y="1"/>
                  </a:lnTo>
                  <a:lnTo>
                    <a:pt x="3935" y="1"/>
                  </a:lnTo>
                  <a:lnTo>
                    <a:pt x="3706" y="21"/>
                  </a:lnTo>
                  <a:lnTo>
                    <a:pt x="3486" y="51"/>
                  </a:lnTo>
                  <a:lnTo>
                    <a:pt x="3256" y="91"/>
                  </a:lnTo>
                  <a:lnTo>
                    <a:pt x="3047" y="141"/>
                  </a:lnTo>
                  <a:lnTo>
                    <a:pt x="2827" y="210"/>
                  </a:lnTo>
                  <a:lnTo>
                    <a:pt x="2607" y="300"/>
                  </a:lnTo>
                  <a:lnTo>
                    <a:pt x="2397" y="400"/>
                  </a:lnTo>
                  <a:lnTo>
                    <a:pt x="2397" y="400"/>
                  </a:lnTo>
                  <a:lnTo>
                    <a:pt x="2228" y="480"/>
                  </a:lnTo>
                  <a:lnTo>
                    <a:pt x="2058" y="580"/>
                  </a:lnTo>
                  <a:lnTo>
                    <a:pt x="1888" y="680"/>
                  </a:lnTo>
                  <a:lnTo>
                    <a:pt x="1728" y="790"/>
                  </a:lnTo>
                  <a:lnTo>
                    <a:pt x="1569" y="910"/>
                  </a:lnTo>
                  <a:lnTo>
                    <a:pt x="1419" y="1029"/>
                  </a:lnTo>
                  <a:lnTo>
                    <a:pt x="1279" y="1169"/>
                  </a:lnTo>
                  <a:lnTo>
                    <a:pt x="1139" y="1309"/>
                  </a:lnTo>
                  <a:lnTo>
                    <a:pt x="1139" y="1309"/>
                  </a:lnTo>
                  <a:lnTo>
                    <a:pt x="1019" y="1459"/>
                  </a:lnTo>
                  <a:lnTo>
                    <a:pt x="900" y="1619"/>
                  </a:lnTo>
                  <a:lnTo>
                    <a:pt x="780" y="1778"/>
                  </a:lnTo>
                  <a:lnTo>
                    <a:pt x="680" y="1948"/>
                  </a:lnTo>
                  <a:lnTo>
                    <a:pt x="580" y="2128"/>
                  </a:lnTo>
                  <a:lnTo>
                    <a:pt x="490" y="2308"/>
                  </a:lnTo>
                  <a:lnTo>
                    <a:pt x="410" y="2487"/>
                  </a:lnTo>
                  <a:lnTo>
                    <a:pt x="340" y="2677"/>
                  </a:lnTo>
                  <a:lnTo>
                    <a:pt x="340" y="2677"/>
                  </a:lnTo>
                  <a:lnTo>
                    <a:pt x="220" y="3067"/>
                  </a:lnTo>
                  <a:lnTo>
                    <a:pt x="131" y="3446"/>
                  </a:lnTo>
                  <a:lnTo>
                    <a:pt x="51" y="3836"/>
                  </a:lnTo>
                  <a:lnTo>
                    <a:pt x="1" y="4215"/>
                  </a:lnTo>
                  <a:lnTo>
                    <a:pt x="8110" y="4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98;p520">
              <a:extLst>
                <a:ext uri="{FF2B5EF4-FFF2-40B4-BE49-F238E27FC236}">
                  <a16:creationId xmlns:a16="http://schemas.microsoft.com/office/drawing/2014/main" id="{FA1AD9EA-9ED9-164A-9F73-D8BC8C599E00}"/>
                </a:ext>
              </a:extLst>
            </p:cNvPr>
            <p:cNvSpPr/>
            <p:nvPr/>
          </p:nvSpPr>
          <p:spPr>
            <a:xfrm>
              <a:off x="3229025" y="2832275"/>
              <a:ext cx="194275" cy="307100"/>
            </a:xfrm>
            <a:custGeom>
              <a:avLst/>
              <a:gdLst/>
              <a:ahLst/>
              <a:cxnLst/>
              <a:rect l="l" t="t" r="r" b="b"/>
              <a:pathLst>
                <a:path w="7771" h="12284" fill="none" extrusionOk="0">
                  <a:moveTo>
                    <a:pt x="7760" y="5942"/>
                  </a:moveTo>
                  <a:lnTo>
                    <a:pt x="7760" y="5942"/>
                  </a:lnTo>
                  <a:lnTo>
                    <a:pt x="7760" y="5573"/>
                  </a:lnTo>
                  <a:lnTo>
                    <a:pt x="7750" y="5213"/>
                  </a:lnTo>
                  <a:lnTo>
                    <a:pt x="7730" y="4864"/>
                  </a:lnTo>
                  <a:lnTo>
                    <a:pt x="7700" y="4534"/>
                  </a:lnTo>
                  <a:lnTo>
                    <a:pt x="7660" y="4215"/>
                  </a:lnTo>
                  <a:lnTo>
                    <a:pt x="7610" y="3905"/>
                  </a:lnTo>
                  <a:lnTo>
                    <a:pt x="7550" y="3605"/>
                  </a:lnTo>
                  <a:lnTo>
                    <a:pt x="7491" y="3326"/>
                  </a:lnTo>
                  <a:lnTo>
                    <a:pt x="7411" y="3056"/>
                  </a:lnTo>
                  <a:lnTo>
                    <a:pt x="7331" y="2787"/>
                  </a:lnTo>
                  <a:lnTo>
                    <a:pt x="7241" y="2537"/>
                  </a:lnTo>
                  <a:lnTo>
                    <a:pt x="7141" y="2307"/>
                  </a:lnTo>
                  <a:lnTo>
                    <a:pt x="7031" y="2078"/>
                  </a:lnTo>
                  <a:lnTo>
                    <a:pt x="6921" y="1868"/>
                  </a:lnTo>
                  <a:lnTo>
                    <a:pt x="6791" y="1658"/>
                  </a:lnTo>
                  <a:lnTo>
                    <a:pt x="6662" y="1468"/>
                  </a:lnTo>
                  <a:lnTo>
                    <a:pt x="6522" y="1289"/>
                  </a:lnTo>
                  <a:lnTo>
                    <a:pt x="6362" y="1129"/>
                  </a:lnTo>
                  <a:lnTo>
                    <a:pt x="6212" y="969"/>
                  </a:lnTo>
                  <a:lnTo>
                    <a:pt x="6042" y="829"/>
                  </a:lnTo>
                  <a:lnTo>
                    <a:pt x="5863" y="689"/>
                  </a:lnTo>
                  <a:lnTo>
                    <a:pt x="5683" y="570"/>
                  </a:lnTo>
                  <a:lnTo>
                    <a:pt x="5483" y="460"/>
                  </a:lnTo>
                  <a:lnTo>
                    <a:pt x="5284" y="370"/>
                  </a:lnTo>
                  <a:lnTo>
                    <a:pt x="5074" y="280"/>
                  </a:lnTo>
                  <a:lnTo>
                    <a:pt x="4854" y="210"/>
                  </a:lnTo>
                  <a:lnTo>
                    <a:pt x="4634" y="140"/>
                  </a:lnTo>
                  <a:lnTo>
                    <a:pt x="4395" y="90"/>
                  </a:lnTo>
                  <a:lnTo>
                    <a:pt x="4155" y="50"/>
                  </a:lnTo>
                  <a:lnTo>
                    <a:pt x="3895" y="20"/>
                  </a:lnTo>
                  <a:lnTo>
                    <a:pt x="3636" y="10"/>
                  </a:lnTo>
                  <a:lnTo>
                    <a:pt x="3366" y="0"/>
                  </a:lnTo>
                  <a:lnTo>
                    <a:pt x="3366" y="0"/>
                  </a:lnTo>
                  <a:lnTo>
                    <a:pt x="3136" y="0"/>
                  </a:lnTo>
                  <a:lnTo>
                    <a:pt x="2897" y="10"/>
                  </a:lnTo>
                  <a:lnTo>
                    <a:pt x="2667" y="30"/>
                  </a:lnTo>
                  <a:lnTo>
                    <a:pt x="2427" y="50"/>
                  </a:lnTo>
                  <a:lnTo>
                    <a:pt x="2188" y="80"/>
                  </a:lnTo>
                  <a:lnTo>
                    <a:pt x="1958" y="120"/>
                  </a:lnTo>
                  <a:lnTo>
                    <a:pt x="1718" y="170"/>
                  </a:lnTo>
                  <a:lnTo>
                    <a:pt x="1489" y="230"/>
                  </a:lnTo>
                  <a:lnTo>
                    <a:pt x="1489" y="230"/>
                  </a:lnTo>
                  <a:lnTo>
                    <a:pt x="1289" y="280"/>
                  </a:lnTo>
                  <a:lnTo>
                    <a:pt x="1099" y="340"/>
                  </a:lnTo>
                  <a:lnTo>
                    <a:pt x="909" y="400"/>
                  </a:lnTo>
                  <a:lnTo>
                    <a:pt x="720" y="480"/>
                  </a:lnTo>
                  <a:lnTo>
                    <a:pt x="540" y="560"/>
                  </a:lnTo>
                  <a:lnTo>
                    <a:pt x="350" y="659"/>
                  </a:lnTo>
                  <a:lnTo>
                    <a:pt x="180" y="749"/>
                  </a:lnTo>
                  <a:lnTo>
                    <a:pt x="1" y="859"/>
                  </a:lnTo>
                  <a:lnTo>
                    <a:pt x="1" y="12044"/>
                  </a:lnTo>
                  <a:lnTo>
                    <a:pt x="1" y="12044"/>
                  </a:lnTo>
                  <a:lnTo>
                    <a:pt x="240" y="12084"/>
                  </a:lnTo>
                  <a:lnTo>
                    <a:pt x="510" y="12134"/>
                  </a:lnTo>
                  <a:lnTo>
                    <a:pt x="1139" y="12214"/>
                  </a:lnTo>
                  <a:lnTo>
                    <a:pt x="1139" y="12214"/>
                  </a:lnTo>
                  <a:lnTo>
                    <a:pt x="1499" y="12254"/>
                  </a:lnTo>
                  <a:lnTo>
                    <a:pt x="1868" y="12264"/>
                  </a:lnTo>
                  <a:lnTo>
                    <a:pt x="2268" y="12274"/>
                  </a:lnTo>
                  <a:lnTo>
                    <a:pt x="2687" y="12274"/>
                  </a:lnTo>
                  <a:lnTo>
                    <a:pt x="2687" y="12274"/>
                  </a:lnTo>
                  <a:lnTo>
                    <a:pt x="2967" y="12284"/>
                  </a:lnTo>
                  <a:lnTo>
                    <a:pt x="3236" y="12284"/>
                  </a:lnTo>
                  <a:lnTo>
                    <a:pt x="3506" y="12264"/>
                  </a:lnTo>
                  <a:lnTo>
                    <a:pt x="3776" y="12224"/>
                  </a:lnTo>
                  <a:lnTo>
                    <a:pt x="4045" y="12164"/>
                  </a:lnTo>
                  <a:lnTo>
                    <a:pt x="4305" y="12094"/>
                  </a:lnTo>
                  <a:lnTo>
                    <a:pt x="4564" y="12014"/>
                  </a:lnTo>
                  <a:lnTo>
                    <a:pt x="4814" y="11914"/>
                  </a:lnTo>
                  <a:lnTo>
                    <a:pt x="5054" y="11794"/>
                  </a:lnTo>
                  <a:lnTo>
                    <a:pt x="5294" y="11664"/>
                  </a:lnTo>
                  <a:lnTo>
                    <a:pt x="5513" y="11515"/>
                  </a:lnTo>
                  <a:lnTo>
                    <a:pt x="5733" y="11355"/>
                  </a:lnTo>
                  <a:lnTo>
                    <a:pt x="5943" y="11175"/>
                  </a:lnTo>
                  <a:lnTo>
                    <a:pt x="6142" y="10985"/>
                  </a:lnTo>
                  <a:lnTo>
                    <a:pt x="6332" y="10776"/>
                  </a:lnTo>
                  <a:lnTo>
                    <a:pt x="6512" y="10566"/>
                  </a:lnTo>
                  <a:lnTo>
                    <a:pt x="6512" y="10566"/>
                  </a:lnTo>
                  <a:lnTo>
                    <a:pt x="6662" y="10306"/>
                  </a:lnTo>
                  <a:lnTo>
                    <a:pt x="6811" y="10037"/>
                  </a:lnTo>
                  <a:lnTo>
                    <a:pt x="6951" y="9767"/>
                  </a:lnTo>
                  <a:lnTo>
                    <a:pt x="7071" y="9497"/>
                  </a:lnTo>
                  <a:lnTo>
                    <a:pt x="7191" y="9218"/>
                  </a:lnTo>
                  <a:lnTo>
                    <a:pt x="7301" y="8928"/>
                  </a:lnTo>
                  <a:lnTo>
                    <a:pt x="7391" y="8649"/>
                  </a:lnTo>
                  <a:lnTo>
                    <a:pt x="7481" y="8359"/>
                  </a:lnTo>
                  <a:lnTo>
                    <a:pt x="7550" y="8059"/>
                  </a:lnTo>
                  <a:lnTo>
                    <a:pt x="7620" y="7770"/>
                  </a:lnTo>
                  <a:lnTo>
                    <a:pt x="7670" y="7470"/>
                  </a:lnTo>
                  <a:lnTo>
                    <a:pt x="7710" y="7171"/>
                  </a:lnTo>
                  <a:lnTo>
                    <a:pt x="7740" y="6861"/>
                  </a:lnTo>
                  <a:lnTo>
                    <a:pt x="7760" y="6551"/>
                  </a:lnTo>
                  <a:lnTo>
                    <a:pt x="7770" y="6252"/>
                  </a:lnTo>
                  <a:lnTo>
                    <a:pt x="7760" y="59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99;p520">
              <a:extLst>
                <a:ext uri="{FF2B5EF4-FFF2-40B4-BE49-F238E27FC236}">
                  <a16:creationId xmlns:a16="http://schemas.microsoft.com/office/drawing/2014/main" id="{7A97BD06-7DFF-9F46-BAE0-D43C3951E248}"/>
                </a:ext>
              </a:extLst>
            </p:cNvPr>
            <p:cNvSpPr/>
            <p:nvPr/>
          </p:nvSpPr>
          <p:spPr>
            <a:xfrm>
              <a:off x="3076500" y="2454050"/>
              <a:ext cx="503575" cy="819150"/>
            </a:xfrm>
            <a:custGeom>
              <a:avLst/>
              <a:gdLst/>
              <a:ahLst/>
              <a:cxnLst/>
              <a:rect l="l" t="t" r="r" b="b"/>
              <a:pathLst>
                <a:path w="20143" h="32766" fill="none" extrusionOk="0">
                  <a:moveTo>
                    <a:pt x="20143" y="21291"/>
                  </a:moveTo>
                  <a:lnTo>
                    <a:pt x="20143" y="21291"/>
                  </a:lnTo>
                  <a:lnTo>
                    <a:pt x="20133" y="21890"/>
                  </a:lnTo>
                  <a:lnTo>
                    <a:pt x="20103" y="22489"/>
                  </a:lnTo>
                  <a:lnTo>
                    <a:pt x="20073" y="22789"/>
                  </a:lnTo>
                  <a:lnTo>
                    <a:pt x="20043" y="23088"/>
                  </a:lnTo>
                  <a:lnTo>
                    <a:pt x="20003" y="23388"/>
                  </a:lnTo>
                  <a:lnTo>
                    <a:pt x="19963" y="23688"/>
                  </a:lnTo>
                  <a:lnTo>
                    <a:pt x="19903" y="23977"/>
                  </a:lnTo>
                  <a:lnTo>
                    <a:pt x="19853" y="24277"/>
                  </a:lnTo>
                  <a:lnTo>
                    <a:pt x="19783" y="24576"/>
                  </a:lnTo>
                  <a:lnTo>
                    <a:pt x="19713" y="24866"/>
                  </a:lnTo>
                  <a:lnTo>
                    <a:pt x="19633" y="25156"/>
                  </a:lnTo>
                  <a:lnTo>
                    <a:pt x="19543" y="25455"/>
                  </a:lnTo>
                  <a:lnTo>
                    <a:pt x="19454" y="25745"/>
                  </a:lnTo>
                  <a:lnTo>
                    <a:pt x="19344" y="26034"/>
                  </a:lnTo>
                  <a:lnTo>
                    <a:pt x="19344" y="26034"/>
                  </a:lnTo>
                  <a:lnTo>
                    <a:pt x="19254" y="26284"/>
                  </a:lnTo>
                  <a:lnTo>
                    <a:pt x="19164" y="26534"/>
                  </a:lnTo>
                  <a:lnTo>
                    <a:pt x="19054" y="26783"/>
                  </a:lnTo>
                  <a:lnTo>
                    <a:pt x="18954" y="27023"/>
                  </a:lnTo>
                  <a:lnTo>
                    <a:pt x="18834" y="27263"/>
                  </a:lnTo>
                  <a:lnTo>
                    <a:pt x="18715" y="27502"/>
                  </a:lnTo>
                  <a:lnTo>
                    <a:pt x="18585" y="27732"/>
                  </a:lnTo>
                  <a:lnTo>
                    <a:pt x="18455" y="27962"/>
                  </a:lnTo>
                  <a:lnTo>
                    <a:pt x="18315" y="28182"/>
                  </a:lnTo>
                  <a:lnTo>
                    <a:pt x="18165" y="28401"/>
                  </a:lnTo>
                  <a:lnTo>
                    <a:pt x="18015" y="28611"/>
                  </a:lnTo>
                  <a:lnTo>
                    <a:pt x="17856" y="28831"/>
                  </a:lnTo>
                  <a:lnTo>
                    <a:pt x="17696" y="29030"/>
                  </a:lnTo>
                  <a:lnTo>
                    <a:pt x="17526" y="29240"/>
                  </a:lnTo>
                  <a:lnTo>
                    <a:pt x="17356" y="29430"/>
                  </a:lnTo>
                  <a:lnTo>
                    <a:pt x="17177" y="29630"/>
                  </a:lnTo>
                  <a:lnTo>
                    <a:pt x="17177" y="29630"/>
                  </a:lnTo>
                  <a:lnTo>
                    <a:pt x="16987" y="29819"/>
                  </a:lnTo>
                  <a:lnTo>
                    <a:pt x="16787" y="29999"/>
                  </a:lnTo>
                  <a:lnTo>
                    <a:pt x="16577" y="30179"/>
                  </a:lnTo>
                  <a:lnTo>
                    <a:pt x="16378" y="30359"/>
                  </a:lnTo>
                  <a:lnTo>
                    <a:pt x="16168" y="30518"/>
                  </a:lnTo>
                  <a:lnTo>
                    <a:pt x="15948" y="30688"/>
                  </a:lnTo>
                  <a:lnTo>
                    <a:pt x="15739" y="30838"/>
                  </a:lnTo>
                  <a:lnTo>
                    <a:pt x="15519" y="30988"/>
                  </a:lnTo>
                  <a:lnTo>
                    <a:pt x="15289" y="31137"/>
                  </a:lnTo>
                  <a:lnTo>
                    <a:pt x="15059" y="31277"/>
                  </a:lnTo>
                  <a:lnTo>
                    <a:pt x="14830" y="31407"/>
                  </a:lnTo>
                  <a:lnTo>
                    <a:pt x="14600" y="31527"/>
                  </a:lnTo>
                  <a:lnTo>
                    <a:pt x="14360" y="31647"/>
                  </a:lnTo>
                  <a:lnTo>
                    <a:pt x="14121" y="31767"/>
                  </a:lnTo>
                  <a:lnTo>
                    <a:pt x="13881" y="31866"/>
                  </a:lnTo>
                  <a:lnTo>
                    <a:pt x="13641" y="31966"/>
                  </a:lnTo>
                  <a:lnTo>
                    <a:pt x="13641" y="31966"/>
                  </a:lnTo>
                  <a:lnTo>
                    <a:pt x="13352" y="32076"/>
                  </a:lnTo>
                  <a:lnTo>
                    <a:pt x="13052" y="32166"/>
                  </a:lnTo>
                  <a:lnTo>
                    <a:pt x="12763" y="32256"/>
                  </a:lnTo>
                  <a:lnTo>
                    <a:pt x="12473" y="32336"/>
                  </a:lnTo>
                  <a:lnTo>
                    <a:pt x="12173" y="32406"/>
                  </a:lnTo>
                  <a:lnTo>
                    <a:pt x="11884" y="32476"/>
                  </a:lnTo>
                  <a:lnTo>
                    <a:pt x="11584" y="32536"/>
                  </a:lnTo>
                  <a:lnTo>
                    <a:pt x="11285" y="32586"/>
                  </a:lnTo>
                  <a:lnTo>
                    <a:pt x="10985" y="32625"/>
                  </a:lnTo>
                  <a:lnTo>
                    <a:pt x="10685" y="32665"/>
                  </a:lnTo>
                  <a:lnTo>
                    <a:pt x="10376" y="32695"/>
                  </a:lnTo>
                  <a:lnTo>
                    <a:pt x="10076" y="32725"/>
                  </a:lnTo>
                  <a:lnTo>
                    <a:pt x="9457" y="32755"/>
                  </a:lnTo>
                  <a:lnTo>
                    <a:pt x="8838" y="32765"/>
                  </a:lnTo>
                  <a:lnTo>
                    <a:pt x="8838" y="32765"/>
                  </a:lnTo>
                  <a:lnTo>
                    <a:pt x="8279" y="32755"/>
                  </a:lnTo>
                  <a:lnTo>
                    <a:pt x="7690" y="32735"/>
                  </a:lnTo>
                  <a:lnTo>
                    <a:pt x="7100" y="32695"/>
                  </a:lnTo>
                  <a:lnTo>
                    <a:pt x="6501" y="32655"/>
                  </a:lnTo>
                  <a:lnTo>
                    <a:pt x="6501" y="32655"/>
                  </a:lnTo>
                  <a:lnTo>
                    <a:pt x="5902" y="32605"/>
                  </a:lnTo>
                  <a:lnTo>
                    <a:pt x="5303" y="32536"/>
                  </a:lnTo>
                  <a:lnTo>
                    <a:pt x="4704" y="32476"/>
                  </a:lnTo>
                  <a:lnTo>
                    <a:pt x="4104" y="32426"/>
                  </a:lnTo>
                  <a:lnTo>
                    <a:pt x="4104" y="32426"/>
                  </a:lnTo>
                  <a:lnTo>
                    <a:pt x="3545" y="32336"/>
                  </a:lnTo>
                  <a:lnTo>
                    <a:pt x="2996" y="32246"/>
                  </a:lnTo>
                  <a:lnTo>
                    <a:pt x="2437" y="32146"/>
                  </a:lnTo>
                  <a:lnTo>
                    <a:pt x="1877" y="32026"/>
                  </a:lnTo>
                  <a:lnTo>
                    <a:pt x="1877" y="32026"/>
                  </a:lnTo>
                  <a:lnTo>
                    <a:pt x="1608" y="31976"/>
                  </a:lnTo>
                  <a:lnTo>
                    <a:pt x="1348" y="31926"/>
                  </a:lnTo>
                  <a:lnTo>
                    <a:pt x="1089" y="31876"/>
                  </a:lnTo>
                  <a:lnTo>
                    <a:pt x="849" y="31817"/>
                  </a:lnTo>
                  <a:lnTo>
                    <a:pt x="619" y="31747"/>
                  </a:lnTo>
                  <a:lnTo>
                    <a:pt x="400" y="31677"/>
                  </a:lnTo>
                  <a:lnTo>
                    <a:pt x="190" y="31597"/>
                  </a:lnTo>
                  <a:lnTo>
                    <a:pt x="0" y="31517"/>
                  </a:lnTo>
                  <a:lnTo>
                    <a:pt x="0" y="979"/>
                  </a:lnTo>
                  <a:lnTo>
                    <a:pt x="6162" y="0"/>
                  </a:lnTo>
                  <a:lnTo>
                    <a:pt x="6162" y="10845"/>
                  </a:lnTo>
                  <a:lnTo>
                    <a:pt x="6162" y="10845"/>
                  </a:lnTo>
                  <a:lnTo>
                    <a:pt x="6421" y="10745"/>
                  </a:lnTo>
                  <a:lnTo>
                    <a:pt x="6681" y="10646"/>
                  </a:lnTo>
                  <a:lnTo>
                    <a:pt x="6951" y="10556"/>
                  </a:lnTo>
                  <a:lnTo>
                    <a:pt x="7220" y="10466"/>
                  </a:lnTo>
                  <a:lnTo>
                    <a:pt x="7769" y="10306"/>
                  </a:lnTo>
                  <a:lnTo>
                    <a:pt x="8329" y="10166"/>
                  </a:lnTo>
                  <a:lnTo>
                    <a:pt x="8329" y="10166"/>
                  </a:lnTo>
                  <a:lnTo>
                    <a:pt x="8628" y="10106"/>
                  </a:lnTo>
                  <a:lnTo>
                    <a:pt x="8928" y="10056"/>
                  </a:lnTo>
                  <a:lnTo>
                    <a:pt x="9227" y="10016"/>
                  </a:lnTo>
                  <a:lnTo>
                    <a:pt x="9527" y="9986"/>
                  </a:lnTo>
                  <a:lnTo>
                    <a:pt x="9827" y="9966"/>
                  </a:lnTo>
                  <a:lnTo>
                    <a:pt x="10126" y="9946"/>
                  </a:lnTo>
                  <a:lnTo>
                    <a:pt x="10426" y="9936"/>
                  </a:lnTo>
                  <a:lnTo>
                    <a:pt x="10725" y="9936"/>
                  </a:lnTo>
                  <a:lnTo>
                    <a:pt x="10725" y="9936"/>
                  </a:lnTo>
                  <a:lnTo>
                    <a:pt x="11255" y="9946"/>
                  </a:lnTo>
                  <a:lnTo>
                    <a:pt x="11524" y="9966"/>
                  </a:lnTo>
                  <a:lnTo>
                    <a:pt x="11784" y="9986"/>
                  </a:lnTo>
                  <a:lnTo>
                    <a:pt x="12044" y="10006"/>
                  </a:lnTo>
                  <a:lnTo>
                    <a:pt x="12303" y="10046"/>
                  </a:lnTo>
                  <a:lnTo>
                    <a:pt x="12563" y="10086"/>
                  </a:lnTo>
                  <a:lnTo>
                    <a:pt x="12823" y="10126"/>
                  </a:lnTo>
                  <a:lnTo>
                    <a:pt x="13082" y="10186"/>
                  </a:lnTo>
                  <a:lnTo>
                    <a:pt x="13332" y="10246"/>
                  </a:lnTo>
                  <a:lnTo>
                    <a:pt x="13592" y="10316"/>
                  </a:lnTo>
                  <a:lnTo>
                    <a:pt x="13841" y="10396"/>
                  </a:lnTo>
                  <a:lnTo>
                    <a:pt x="14091" y="10476"/>
                  </a:lnTo>
                  <a:lnTo>
                    <a:pt x="14340" y="10576"/>
                  </a:lnTo>
                  <a:lnTo>
                    <a:pt x="14590" y="10675"/>
                  </a:lnTo>
                  <a:lnTo>
                    <a:pt x="14840" y="10795"/>
                  </a:lnTo>
                  <a:lnTo>
                    <a:pt x="14840" y="10795"/>
                  </a:lnTo>
                  <a:lnTo>
                    <a:pt x="15050" y="10895"/>
                  </a:lnTo>
                  <a:lnTo>
                    <a:pt x="15259" y="10995"/>
                  </a:lnTo>
                  <a:lnTo>
                    <a:pt x="15469" y="11115"/>
                  </a:lnTo>
                  <a:lnTo>
                    <a:pt x="15669" y="11225"/>
                  </a:lnTo>
                  <a:lnTo>
                    <a:pt x="15868" y="11355"/>
                  </a:lnTo>
                  <a:lnTo>
                    <a:pt x="16068" y="11484"/>
                  </a:lnTo>
                  <a:lnTo>
                    <a:pt x="16258" y="11624"/>
                  </a:lnTo>
                  <a:lnTo>
                    <a:pt x="16448" y="11764"/>
                  </a:lnTo>
                  <a:lnTo>
                    <a:pt x="16637" y="11914"/>
                  </a:lnTo>
                  <a:lnTo>
                    <a:pt x="16817" y="12064"/>
                  </a:lnTo>
                  <a:lnTo>
                    <a:pt x="16987" y="12223"/>
                  </a:lnTo>
                  <a:lnTo>
                    <a:pt x="17167" y="12383"/>
                  </a:lnTo>
                  <a:lnTo>
                    <a:pt x="17336" y="12553"/>
                  </a:lnTo>
                  <a:lnTo>
                    <a:pt x="17496" y="12723"/>
                  </a:lnTo>
                  <a:lnTo>
                    <a:pt x="17656" y="12892"/>
                  </a:lnTo>
                  <a:lnTo>
                    <a:pt x="17806" y="13072"/>
                  </a:lnTo>
                  <a:lnTo>
                    <a:pt x="17806" y="13072"/>
                  </a:lnTo>
                  <a:lnTo>
                    <a:pt x="18115" y="13492"/>
                  </a:lnTo>
                  <a:lnTo>
                    <a:pt x="18265" y="13701"/>
                  </a:lnTo>
                  <a:lnTo>
                    <a:pt x="18405" y="13911"/>
                  </a:lnTo>
                  <a:lnTo>
                    <a:pt x="18535" y="14131"/>
                  </a:lnTo>
                  <a:lnTo>
                    <a:pt x="18665" y="14340"/>
                  </a:lnTo>
                  <a:lnTo>
                    <a:pt x="18794" y="14560"/>
                  </a:lnTo>
                  <a:lnTo>
                    <a:pt x="18914" y="14790"/>
                  </a:lnTo>
                  <a:lnTo>
                    <a:pt x="19024" y="15010"/>
                  </a:lnTo>
                  <a:lnTo>
                    <a:pt x="19124" y="15239"/>
                  </a:lnTo>
                  <a:lnTo>
                    <a:pt x="19224" y="15479"/>
                  </a:lnTo>
                  <a:lnTo>
                    <a:pt x="19324" y="15709"/>
                  </a:lnTo>
                  <a:lnTo>
                    <a:pt x="19414" y="15948"/>
                  </a:lnTo>
                  <a:lnTo>
                    <a:pt x="19493" y="16188"/>
                  </a:lnTo>
                  <a:lnTo>
                    <a:pt x="19563" y="16428"/>
                  </a:lnTo>
                  <a:lnTo>
                    <a:pt x="19633" y="16667"/>
                  </a:lnTo>
                  <a:lnTo>
                    <a:pt x="19633" y="16667"/>
                  </a:lnTo>
                  <a:lnTo>
                    <a:pt x="19753" y="17217"/>
                  </a:lnTo>
                  <a:lnTo>
                    <a:pt x="19853" y="17776"/>
                  </a:lnTo>
                  <a:lnTo>
                    <a:pt x="19943" y="18345"/>
                  </a:lnTo>
                  <a:lnTo>
                    <a:pt x="20013" y="18914"/>
                  </a:lnTo>
                  <a:lnTo>
                    <a:pt x="20073" y="19503"/>
                  </a:lnTo>
                  <a:lnTo>
                    <a:pt x="20113" y="20103"/>
                  </a:lnTo>
                  <a:lnTo>
                    <a:pt x="20133" y="20692"/>
                  </a:lnTo>
                  <a:lnTo>
                    <a:pt x="20143" y="212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00;p520">
              <a:extLst>
                <a:ext uri="{FF2B5EF4-FFF2-40B4-BE49-F238E27FC236}">
                  <a16:creationId xmlns:a16="http://schemas.microsoft.com/office/drawing/2014/main" id="{FCCC4527-C590-864C-82AB-565C24EB4ABF}"/>
                </a:ext>
              </a:extLst>
            </p:cNvPr>
            <p:cNvSpPr/>
            <p:nvPr/>
          </p:nvSpPr>
          <p:spPr>
            <a:xfrm>
              <a:off x="2459825" y="2712425"/>
              <a:ext cx="469650" cy="555275"/>
            </a:xfrm>
            <a:custGeom>
              <a:avLst/>
              <a:gdLst/>
              <a:ahLst/>
              <a:cxnLst/>
              <a:rect l="l" t="t" r="r" b="b"/>
              <a:pathLst>
                <a:path w="18786" h="22211" fill="none" extrusionOk="0">
                  <a:moveTo>
                    <a:pt x="18785" y="21002"/>
                  </a:moveTo>
                  <a:lnTo>
                    <a:pt x="18785" y="21002"/>
                  </a:lnTo>
                  <a:lnTo>
                    <a:pt x="18286" y="21132"/>
                  </a:lnTo>
                  <a:lnTo>
                    <a:pt x="17786" y="21252"/>
                  </a:lnTo>
                  <a:lnTo>
                    <a:pt x="17287" y="21362"/>
                  </a:lnTo>
                  <a:lnTo>
                    <a:pt x="16778" y="21472"/>
                  </a:lnTo>
                  <a:lnTo>
                    <a:pt x="16269" y="21571"/>
                  </a:lnTo>
                  <a:lnTo>
                    <a:pt x="15759" y="21651"/>
                  </a:lnTo>
                  <a:lnTo>
                    <a:pt x="15240" y="21731"/>
                  </a:lnTo>
                  <a:lnTo>
                    <a:pt x="14731" y="21801"/>
                  </a:lnTo>
                  <a:lnTo>
                    <a:pt x="14731" y="21801"/>
                  </a:lnTo>
                  <a:lnTo>
                    <a:pt x="14081" y="21901"/>
                  </a:lnTo>
                  <a:lnTo>
                    <a:pt x="13442" y="21991"/>
                  </a:lnTo>
                  <a:lnTo>
                    <a:pt x="12783" y="22061"/>
                  </a:lnTo>
                  <a:lnTo>
                    <a:pt x="12134" y="22111"/>
                  </a:lnTo>
                  <a:lnTo>
                    <a:pt x="11485" y="22151"/>
                  </a:lnTo>
                  <a:lnTo>
                    <a:pt x="10826" y="22181"/>
                  </a:lnTo>
                  <a:lnTo>
                    <a:pt x="10177" y="22201"/>
                  </a:lnTo>
                  <a:lnTo>
                    <a:pt x="9538" y="22201"/>
                  </a:lnTo>
                  <a:lnTo>
                    <a:pt x="9538" y="22201"/>
                  </a:lnTo>
                  <a:lnTo>
                    <a:pt x="9238" y="22211"/>
                  </a:lnTo>
                  <a:lnTo>
                    <a:pt x="8939" y="22211"/>
                  </a:lnTo>
                  <a:lnTo>
                    <a:pt x="8639" y="22201"/>
                  </a:lnTo>
                  <a:lnTo>
                    <a:pt x="8349" y="22181"/>
                  </a:lnTo>
                  <a:lnTo>
                    <a:pt x="8060" y="22161"/>
                  </a:lnTo>
                  <a:lnTo>
                    <a:pt x="7760" y="22131"/>
                  </a:lnTo>
                  <a:lnTo>
                    <a:pt x="7471" y="22091"/>
                  </a:lnTo>
                  <a:lnTo>
                    <a:pt x="7181" y="22051"/>
                  </a:lnTo>
                  <a:lnTo>
                    <a:pt x="6891" y="22001"/>
                  </a:lnTo>
                  <a:lnTo>
                    <a:pt x="6612" y="21941"/>
                  </a:lnTo>
                  <a:lnTo>
                    <a:pt x="6322" y="21871"/>
                  </a:lnTo>
                  <a:lnTo>
                    <a:pt x="6032" y="21801"/>
                  </a:lnTo>
                  <a:lnTo>
                    <a:pt x="5753" y="21731"/>
                  </a:lnTo>
                  <a:lnTo>
                    <a:pt x="5473" y="21641"/>
                  </a:lnTo>
                  <a:lnTo>
                    <a:pt x="4914" y="21462"/>
                  </a:lnTo>
                  <a:lnTo>
                    <a:pt x="4914" y="21462"/>
                  </a:lnTo>
                  <a:lnTo>
                    <a:pt x="4704" y="21372"/>
                  </a:lnTo>
                  <a:lnTo>
                    <a:pt x="4495" y="21282"/>
                  </a:lnTo>
                  <a:lnTo>
                    <a:pt x="4285" y="21182"/>
                  </a:lnTo>
                  <a:lnTo>
                    <a:pt x="4085" y="21082"/>
                  </a:lnTo>
                  <a:lnTo>
                    <a:pt x="3895" y="20972"/>
                  </a:lnTo>
                  <a:lnTo>
                    <a:pt x="3706" y="20852"/>
                  </a:lnTo>
                  <a:lnTo>
                    <a:pt x="3516" y="20733"/>
                  </a:lnTo>
                  <a:lnTo>
                    <a:pt x="3326" y="20603"/>
                  </a:lnTo>
                  <a:lnTo>
                    <a:pt x="3146" y="20473"/>
                  </a:lnTo>
                  <a:lnTo>
                    <a:pt x="2977" y="20343"/>
                  </a:lnTo>
                  <a:lnTo>
                    <a:pt x="2797" y="20193"/>
                  </a:lnTo>
                  <a:lnTo>
                    <a:pt x="2637" y="20054"/>
                  </a:lnTo>
                  <a:lnTo>
                    <a:pt x="2467" y="19894"/>
                  </a:lnTo>
                  <a:lnTo>
                    <a:pt x="2308" y="19744"/>
                  </a:lnTo>
                  <a:lnTo>
                    <a:pt x="2158" y="19574"/>
                  </a:lnTo>
                  <a:lnTo>
                    <a:pt x="1998" y="19404"/>
                  </a:lnTo>
                  <a:lnTo>
                    <a:pt x="1998" y="19404"/>
                  </a:lnTo>
                  <a:lnTo>
                    <a:pt x="1738" y="19035"/>
                  </a:lnTo>
                  <a:lnTo>
                    <a:pt x="1489" y="18655"/>
                  </a:lnTo>
                  <a:lnTo>
                    <a:pt x="1259" y="18266"/>
                  </a:lnTo>
                  <a:lnTo>
                    <a:pt x="1059" y="17867"/>
                  </a:lnTo>
                  <a:lnTo>
                    <a:pt x="880" y="17457"/>
                  </a:lnTo>
                  <a:lnTo>
                    <a:pt x="720" y="17028"/>
                  </a:lnTo>
                  <a:lnTo>
                    <a:pt x="580" y="16598"/>
                  </a:lnTo>
                  <a:lnTo>
                    <a:pt x="460" y="16159"/>
                  </a:lnTo>
                  <a:lnTo>
                    <a:pt x="460" y="16159"/>
                  </a:lnTo>
                  <a:lnTo>
                    <a:pt x="340" y="15660"/>
                  </a:lnTo>
                  <a:lnTo>
                    <a:pt x="240" y="15150"/>
                  </a:lnTo>
                  <a:lnTo>
                    <a:pt x="170" y="14641"/>
                  </a:lnTo>
                  <a:lnTo>
                    <a:pt x="101" y="14122"/>
                  </a:lnTo>
                  <a:lnTo>
                    <a:pt x="61" y="13602"/>
                  </a:lnTo>
                  <a:lnTo>
                    <a:pt x="31" y="13083"/>
                  </a:lnTo>
                  <a:lnTo>
                    <a:pt x="11" y="12564"/>
                  </a:lnTo>
                  <a:lnTo>
                    <a:pt x="1" y="12044"/>
                  </a:lnTo>
                  <a:lnTo>
                    <a:pt x="1" y="1"/>
                  </a:lnTo>
                  <a:lnTo>
                    <a:pt x="6172" y="1"/>
                  </a:lnTo>
                  <a:lnTo>
                    <a:pt x="6172" y="11355"/>
                  </a:lnTo>
                  <a:lnTo>
                    <a:pt x="6172" y="11355"/>
                  </a:lnTo>
                  <a:lnTo>
                    <a:pt x="6172" y="11725"/>
                  </a:lnTo>
                  <a:lnTo>
                    <a:pt x="6182" y="12084"/>
                  </a:lnTo>
                  <a:lnTo>
                    <a:pt x="6202" y="12424"/>
                  </a:lnTo>
                  <a:lnTo>
                    <a:pt x="6222" y="12753"/>
                  </a:lnTo>
                  <a:lnTo>
                    <a:pt x="6252" y="13063"/>
                  </a:lnTo>
                  <a:lnTo>
                    <a:pt x="6282" y="13363"/>
                  </a:lnTo>
                  <a:lnTo>
                    <a:pt x="6332" y="13652"/>
                  </a:lnTo>
                  <a:lnTo>
                    <a:pt x="6372" y="13932"/>
                  </a:lnTo>
                  <a:lnTo>
                    <a:pt x="6432" y="14192"/>
                  </a:lnTo>
                  <a:lnTo>
                    <a:pt x="6492" y="14441"/>
                  </a:lnTo>
                  <a:lnTo>
                    <a:pt x="6552" y="14671"/>
                  </a:lnTo>
                  <a:lnTo>
                    <a:pt x="6622" y="14891"/>
                  </a:lnTo>
                  <a:lnTo>
                    <a:pt x="6702" y="15100"/>
                  </a:lnTo>
                  <a:lnTo>
                    <a:pt x="6781" y="15290"/>
                  </a:lnTo>
                  <a:lnTo>
                    <a:pt x="6871" y="15470"/>
                  </a:lnTo>
                  <a:lnTo>
                    <a:pt x="6971" y="15640"/>
                  </a:lnTo>
                  <a:lnTo>
                    <a:pt x="6971" y="15640"/>
                  </a:lnTo>
                  <a:lnTo>
                    <a:pt x="7071" y="15799"/>
                  </a:lnTo>
                  <a:lnTo>
                    <a:pt x="7181" y="15939"/>
                  </a:lnTo>
                  <a:lnTo>
                    <a:pt x="7301" y="16079"/>
                  </a:lnTo>
                  <a:lnTo>
                    <a:pt x="7441" y="16209"/>
                  </a:lnTo>
                  <a:lnTo>
                    <a:pt x="7580" y="16329"/>
                  </a:lnTo>
                  <a:lnTo>
                    <a:pt x="7740" y="16428"/>
                  </a:lnTo>
                  <a:lnTo>
                    <a:pt x="7900" y="16528"/>
                  </a:lnTo>
                  <a:lnTo>
                    <a:pt x="8080" y="16618"/>
                  </a:lnTo>
                  <a:lnTo>
                    <a:pt x="8269" y="16698"/>
                  </a:lnTo>
                  <a:lnTo>
                    <a:pt x="8469" y="16768"/>
                  </a:lnTo>
                  <a:lnTo>
                    <a:pt x="8679" y="16818"/>
                  </a:lnTo>
                  <a:lnTo>
                    <a:pt x="8899" y="16868"/>
                  </a:lnTo>
                  <a:lnTo>
                    <a:pt x="9128" y="16908"/>
                  </a:lnTo>
                  <a:lnTo>
                    <a:pt x="9368" y="16928"/>
                  </a:lnTo>
                  <a:lnTo>
                    <a:pt x="9618" y="16948"/>
                  </a:lnTo>
                  <a:lnTo>
                    <a:pt x="9877" y="16958"/>
                  </a:lnTo>
                  <a:lnTo>
                    <a:pt x="9877" y="16958"/>
                  </a:lnTo>
                  <a:lnTo>
                    <a:pt x="10227" y="16948"/>
                  </a:lnTo>
                  <a:lnTo>
                    <a:pt x="10566" y="16948"/>
                  </a:lnTo>
                  <a:lnTo>
                    <a:pt x="10926" y="16928"/>
                  </a:lnTo>
                  <a:lnTo>
                    <a:pt x="11305" y="16898"/>
                  </a:lnTo>
                  <a:lnTo>
                    <a:pt x="11305" y="16898"/>
                  </a:lnTo>
                  <a:lnTo>
                    <a:pt x="11675" y="16858"/>
                  </a:lnTo>
                  <a:lnTo>
                    <a:pt x="12004" y="16828"/>
                  </a:lnTo>
                  <a:lnTo>
                    <a:pt x="12314" y="16788"/>
                  </a:lnTo>
                  <a:lnTo>
                    <a:pt x="12474" y="16758"/>
                  </a:lnTo>
                  <a:lnTo>
                    <a:pt x="12623" y="16728"/>
                  </a:lnTo>
                  <a:lnTo>
                    <a:pt x="12623" y="1"/>
                  </a:lnTo>
                  <a:lnTo>
                    <a:pt x="18785" y="1"/>
                  </a:lnTo>
                  <a:lnTo>
                    <a:pt x="18785" y="210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01;p520">
              <a:extLst>
                <a:ext uri="{FF2B5EF4-FFF2-40B4-BE49-F238E27FC236}">
                  <a16:creationId xmlns:a16="http://schemas.microsoft.com/office/drawing/2014/main" id="{01052076-31C9-C740-81D9-0EF34CACD0E3}"/>
                </a:ext>
              </a:extLst>
            </p:cNvPr>
            <p:cNvSpPr/>
            <p:nvPr/>
          </p:nvSpPr>
          <p:spPr>
            <a:xfrm>
              <a:off x="1876375" y="2454050"/>
              <a:ext cx="516575" cy="806400"/>
            </a:xfrm>
            <a:custGeom>
              <a:avLst/>
              <a:gdLst/>
              <a:ahLst/>
              <a:cxnLst/>
              <a:rect l="l" t="t" r="r" b="b"/>
              <a:pathLst>
                <a:path w="20663" h="32256" fill="none" extrusionOk="0">
                  <a:moveTo>
                    <a:pt x="6162" y="18215"/>
                  </a:moveTo>
                  <a:lnTo>
                    <a:pt x="6162" y="18215"/>
                  </a:lnTo>
                  <a:lnTo>
                    <a:pt x="6622" y="17696"/>
                  </a:lnTo>
                  <a:lnTo>
                    <a:pt x="7081" y="17187"/>
                  </a:lnTo>
                  <a:lnTo>
                    <a:pt x="7550" y="16667"/>
                  </a:lnTo>
                  <a:lnTo>
                    <a:pt x="7790" y="16418"/>
                  </a:lnTo>
                  <a:lnTo>
                    <a:pt x="8050" y="16158"/>
                  </a:lnTo>
                  <a:lnTo>
                    <a:pt x="8050" y="16158"/>
                  </a:lnTo>
                  <a:lnTo>
                    <a:pt x="8519" y="15609"/>
                  </a:lnTo>
                  <a:lnTo>
                    <a:pt x="8988" y="15079"/>
                  </a:lnTo>
                  <a:lnTo>
                    <a:pt x="9927" y="14051"/>
                  </a:lnTo>
                  <a:lnTo>
                    <a:pt x="9927" y="14051"/>
                  </a:lnTo>
                  <a:lnTo>
                    <a:pt x="10386" y="13512"/>
                  </a:lnTo>
                  <a:lnTo>
                    <a:pt x="10826" y="13002"/>
                  </a:lnTo>
                  <a:lnTo>
                    <a:pt x="11245" y="12523"/>
                  </a:lnTo>
                  <a:lnTo>
                    <a:pt x="11645" y="12044"/>
                  </a:lnTo>
                  <a:lnTo>
                    <a:pt x="11645" y="12044"/>
                  </a:lnTo>
                  <a:lnTo>
                    <a:pt x="12024" y="11584"/>
                  </a:lnTo>
                  <a:lnTo>
                    <a:pt x="12394" y="11155"/>
                  </a:lnTo>
                  <a:lnTo>
                    <a:pt x="13073" y="10396"/>
                  </a:lnTo>
                  <a:lnTo>
                    <a:pt x="20373" y="10396"/>
                  </a:lnTo>
                  <a:lnTo>
                    <a:pt x="20373" y="10396"/>
                  </a:lnTo>
                  <a:lnTo>
                    <a:pt x="19274" y="11634"/>
                  </a:lnTo>
                  <a:lnTo>
                    <a:pt x="18196" y="12862"/>
                  </a:lnTo>
                  <a:lnTo>
                    <a:pt x="17127" y="14071"/>
                  </a:lnTo>
                  <a:lnTo>
                    <a:pt x="16089" y="15249"/>
                  </a:lnTo>
                  <a:lnTo>
                    <a:pt x="16089" y="15249"/>
                  </a:lnTo>
                  <a:lnTo>
                    <a:pt x="15010" y="16408"/>
                  </a:lnTo>
                  <a:lnTo>
                    <a:pt x="13892" y="17596"/>
                  </a:lnTo>
                  <a:lnTo>
                    <a:pt x="13322" y="18185"/>
                  </a:lnTo>
                  <a:lnTo>
                    <a:pt x="12733" y="18784"/>
                  </a:lnTo>
                  <a:lnTo>
                    <a:pt x="12144" y="19384"/>
                  </a:lnTo>
                  <a:lnTo>
                    <a:pt x="11525" y="19983"/>
                  </a:lnTo>
                  <a:lnTo>
                    <a:pt x="11525" y="19983"/>
                  </a:lnTo>
                  <a:lnTo>
                    <a:pt x="12204" y="20622"/>
                  </a:lnTo>
                  <a:lnTo>
                    <a:pt x="12533" y="20951"/>
                  </a:lnTo>
                  <a:lnTo>
                    <a:pt x="12853" y="21281"/>
                  </a:lnTo>
                  <a:lnTo>
                    <a:pt x="13173" y="21611"/>
                  </a:lnTo>
                  <a:lnTo>
                    <a:pt x="13482" y="21960"/>
                  </a:lnTo>
                  <a:lnTo>
                    <a:pt x="13792" y="22310"/>
                  </a:lnTo>
                  <a:lnTo>
                    <a:pt x="14091" y="22669"/>
                  </a:lnTo>
                  <a:lnTo>
                    <a:pt x="14091" y="22669"/>
                  </a:lnTo>
                  <a:lnTo>
                    <a:pt x="14740" y="23438"/>
                  </a:lnTo>
                  <a:lnTo>
                    <a:pt x="15380" y="24217"/>
                  </a:lnTo>
                  <a:lnTo>
                    <a:pt x="16019" y="25026"/>
                  </a:lnTo>
                  <a:lnTo>
                    <a:pt x="16668" y="25865"/>
                  </a:lnTo>
                  <a:lnTo>
                    <a:pt x="16668" y="25865"/>
                  </a:lnTo>
                  <a:lnTo>
                    <a:pt x="17257" y="26684"/>
                  </a:lnTo>
                  <a:lnTo>
                    <a:pt x="17846" y="27512"/>
                  </a:lnTo>
                  <a:lnTo>
                    <a:pt x="18415" y="28351"/>
                  </a:lnTo>
                  <a:lnTo>
                    <a:pt x="18945" y="29170"/>
                  </a:lnTo>
                  <a:lnTo>
                    <a:pt x="18945" y="29170"/>
                  </a:lnTo>
                  <a:lnTo>
                    <a:pt x="19194" y="29580"/>
                  </a:lnTo>
                  <a:lnTo>
                    <a:pt x="19444" y="29969"/>
                  </a:lnTo>
                  <a:lnTo>
                    <a:pt x="19893" y="30748"/>
                  </a:lnTo>
                  <a:lnTo>
                    <a:pt x="20293" y="31487"/>
                  </a:lnTo>
                  <a:lnTo>
                    <a:pt x="20662" y="32196"/>
                  </a:lnTo>
                  <a:lnTo>
                    <a:pt x="13582" y="32196"/>
                  </a:lnTo>
                  <a:lnTo>
                    <a:pt x="13582" y="32196"/>
                  </a:lnTo>
                  <a:lnTo>
                    <a:pt x="13233" y="31637"/>
                  </a:lnTo>
                  <a:lnTo>
                    <a:pt x="12853" y="31068"/>
                  </a:lnTo>
                  <a:lnTo>
                    <a:pt x="12044" y="29859"/>
                  </a:lnTo>
                  <a:lnTo>
                    <a:pt x="12044" y="29859"/>
                  </a:lnTo>
                  <a:lnTo>
                    <a:pt x="11605" y="29210"/>
                  </a:lnTo>
                  <a:lnTo>
                    <a:pt x="11155" y="28561"/>
                  </a:lnTo>
                  <a:lnTo>
                    <a:pt x="10706" y="27902"/>
                  </a:lnTo>
                  <a:lnTo>
                    <a:pt x="10486" y="27572"/>
                  </a:lnTo>
                  <a:lnTo>
                    <a:pt x="10267" y="27233"/>
                  </a:lnTo>
                  <a:lnTo>
                    <a:pt x="10267" y="27233"/>
                  </a:lnTo>
                  <a:lnTo>
                    <a:pt x="9787" y="26594"/>
                  </a:lnTo>
                  <a:lnTo>
                    <a:pt x="9288" y="25955"/>
                  </a:lnTo>
                  <a:lnTo>
                    <a:pt x="9028" y="25635"/>
                  </a:lnTo>
                  <a:lnTo>
                    <a:pt x="8759" y="25325"/>
                  </a:lnTo>
                  <a:lnTo>
                    <a:pt x="8489" y="25026"/>
                  </a:lnTo>
                  <a:lnTo>
                    <a:pt x="8219" y="24716"/>
                  </a:lnTo>
                  <a:lnTo>
                    <a:pt x="8219" y="24716"/>
                  </a:lnTo>
                  <a:lnTo>
                    <a:pt x="7980" y="24447"/>
                  </a:lnTo>
                  <a:lnTo>
                    <a:pt x="7730" y="24177"/>
                  </a:lnTo>
                  <a:lnTo>
                    <a:pt x="7490" y="23907"/>
                  </a:lnTo>
                  <a:lnTo>
                    <a:pt x="7231" y="23658"/>
                  </a:lnTo>
                  <a:lnTo>
                    <a:pt x="6971" y="23408"/>
                  </a:lnTo>
                  <a:lnTo>
                    <a:pt x="6711" y="23168"/>
                  </a:lnTo>
                  <a:lnTo>
                    <a:pt x="6442" y="22939"/>
                  </a:lnTo>
                  <a:lnTo>
                    <a:pt x="6162" y="22719"/>
                  </a:lnTo>
                  <a:lnTo>
                    <a:pt x="6162" y="32256"/>
                  </a:lnTo>
                  <a:lnTo>
                    <a:pt x="1" y="32256"/>
                  </a:lnTo>
                  <a:lnTo>
                    <a:pt x="1" y="979"/>
                  </a:lnTo>
                  <a:lnTo>
                    <a:pt x="6162" y="0"/>
                  </a:lnTo>
                  <a:lnTo>
                    <a:pt x="6162" y="18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4816;p528">
            <a:extLst>
              <a:ext uri="{FF2B5EF4-FFF2-40B4-BE49-F238E27FC236}">
                <a16:creationId xmlns:a16="http://schemas.microsoft.com/office/drawing/2014/main" id="{5056A50B-737C-2548-B228-6D30678E2E35}"/>
              </a:ext>
            </a:extLst>
          </p:cNvPr>
          <p:cNvSpPr txBox="1"/>
          <p:nvPr/>
        </p:nvSpPr>
        <p:spPr>
          <a:xfrm>
            <a:off x="219076" y="4722855"/>
            <a:ext cx="77187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And it’s not just Kubernetes and Linux!</a:t>
            </a:r>
            <a:endParaRPr sz="3000" i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DIY means rolling your own versions of additional tools and projects as well.</a:t>
            </a:r>
            <a:endParaRPr sz="3000" i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2" name="Google Shape;4817;p528">
            <a:extLst>
              <a:ext uri="{FF2B5EF4-FFF2-40B4-BE49-F238E27FC236}">
                <a16:creationId xmlns:a16="http://schemas.microsoft.com/office/drawing/2014/main" id="{182911C1-1479-4A47-953E-C60DC17153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9116" y="4361129"/>
            <a:ext cx="1346283" cy="5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818;p528">
            <a:extLst>
              <a:ext uri="{FF2B5EF4-FFF2-40B4-BE49-F238E27FC236}">
                <a16:creationId xmlns:a16="http://schemas.microsoft.com/office/drawing/2014/main" id="{7241786C-B6A1-0F4B-8D67-54F22F0435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186" y="5223849"/>
            <a:ext cx="1024181" cy="5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4819;p528">
            <a:extLst>
              <a:ext uri="{FF2B5EF4-FFF2-40B4-BE49-F238E27FC236}">
                <a16:creationId xmlns:a16="http://schemas.microsoft.com/office/drawing/2014/main" id="{0B677081-76B6-D541-AB56-53530FADF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781" y="5853500"/>
            <a:ext cx="1377989" cy="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4820;p528">
            <a:extLst>
              <a:ext uri="{FF2B5EF4-FFF2-40B4-BE49-F238E27FC236}">
                <a16:creationId xmlns:a16="http://schemas.microsoft.com/office/drawing/2014/main" id="{877ADF98-525C-D245-A740-E5806B748E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8472" y="4201148"/>
            <a:ext cx="841326" cy="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821;p528">
            <a:extLst>
              <a:ext uri="{FF2B5EF4-FFF2-40B4-BE49-F238E27FC236}">
                <a16:creationId xmlns:a16="http://schemas.microsoft.com/office/drawing/2014/main" id="{002ECDA5-E3AC-DD45-AD5C-0DCB669E16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9323" y="5169752"/>
            <a:ext cx="2275966" cy="5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4822;p528">
            <a:extLst>
              <a:ext uri="{FF2B5EF4-FFF2-40B4-BE49-F238E27FC236}">
                <a16:creationId xmlns:a16="http://schemas.microsoft.com/office/drawing/2014/main" id="{88A587E6-7D61-DE46-ADF1-FFDACEDBF5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6697" y="5958012"/>
            <a:ext cx="1592291" cy="5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4823;p528" descr="Image result for linux logo png">
            <a:extLst>
              <a:ext uri="{FF2B5EF4-FFF2-40B4-BE49-F238E27FC236}">
                <a16:creationId xmlns:a16="http://schemas.microsoft.com/office/drawing/2014/main" id="{114C52BF-B12E-4941-B7A8-816C0E2B990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3372" y="5156604"/>
            <a:ext cx="595223" cy="72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90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2D765-86B5-8449-A85C-B18E14A1395C}"/>
              </a:ext>
            </a:extLst>
          </p:cNvPr>
          <p:cNvSpPr txBox="1"/>
          <p:nvPr/>
        </p:nvSpPr>
        <p:spPr>
          <a:xfrm>
            <a:off x="380317" y="1760342"/>
            <a:ext cx="48446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OpenShift 4.3 provides: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CRI-O engine – lightweight alternative to docker engine.  </a:t>
            </a:r>
            <a:r>
              <a:rPr lang="en-GB" dirty="0"/>
              <a:t>Developed, tested, and released in tandem with Kubernetes major and minor releases.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</a:t>
            </a:r>
            <a:r>
              <a:rPr lang="en-US" dirty="0" err="1"/>
              <a:t>Os</a:t>
            </a:r>
            <a:r>
              <a:rPr lang="en-US" dirty="0"/>
              <a:t> – reduced attack surface as cut down bare bones </a:t>
            </a:r>
            <a:r>
              <a:rPr lang="en-US" dirty="0" err="1"/>
              <a:t>os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 to cluster via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OpenShift prevents containers from running as root.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OpenShift optionally uses FIPS 140-2 Level 1 compliant encryption modules to meet security standards for US Federal departments.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C4FD6-4A59-DA4B-B4C0-16FA8E7C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95" y="574675"/>
            <a:ext cx="3290692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6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Monitoring &amp; Logging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D01FE-0FCF-9C4A-B03A-5E7CC4C6F218}"/>
              </a:ext>
            </a:extLst>
          </p:cNvPr>
          <p:cNvSpPr txBox="1"/>
          <p:nvPr/>
        </p:nvSpPr>
        <p:spPr>
          <a:xfrm>
            <a:off x="380317" y="1760342"/>
            <a:ext cx="4844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Grafana and Prometheus stack included within OpenShift – ready out of the box!</a:t>
            </a:r>
          </a:p>
          <a:p>
            <a:endParaRPr lang="en-US" dirty="0"/>
          </a:p>
          <a:p>
            <a:r>
              <a:rPr lang="en-US" dirty="0"/>
              <a:t>EFK Stack easily set up on OpenShift to provide indexed logs and </a:t>
            </a:r>
            <a:r>
              <a:rPr lang="en-US" dirty="0" err="1"/>
              <a:t>visualisation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Humio</a:t>
            </a:r>
            <a:r>
              <a:rPr lang="en-US" dirty="0"/>
              <a:t> provides a more scalable logging option at scale.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CICD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D3F5A-D350-D34C-929F-69C43E97C4A4}"/>
              </a:ext>
            </a:extLst>
          </p:cNvPr>
          <p:cNvSpPr txBox="1"/>
          <p:nvPr/>
        </p:nvSpPr>
        <p:spPr>
          <a:xfrm>
            <a:off x="380317" y="1760342"/>
            <a:ext cx="4153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Jenkins easily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OpenShift Pipelines uses Tekton under the covers.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Operators allow you to deploy a fully functioning CICD pipeline in a few lines of YAML.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S2I (Source 2 Image) –</a:t>
            </a:r>
            <a:r>
              <a:rPr lang="en-GB" dirty="0"/>
              <a:t>OpenShift only needs to know the URL of your git repo.  OpenShift matches a base image of the desired runtime up with your source, performs a build, and then creates a new Docker image on the fly.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09842-5A76-2642-B687-A46ECE97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64" y="2456289"/>
            <a:ext cx="7397749" cy="29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1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D3F5A-D350-D34C-929F-69C43E97C4A4}"/>
              </a:ext>
            </a:extLst>
          </p:cNvPr>
          <p:cNvSpPr txBox="1"/>
          <p:nvPr/>
        </p:nvSpPr>
        <p:spPr>
          <a:xfrm>
            <a:off x="380317" y="1760342"/>
            <a:ext cx="4844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Integrates with any registry such as docker, Quay, AWS registry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cached to internal registry to speed up deployment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OpenShift provides an integrated container registry that allows applications to be scanned for vulnerability and cryptographically signed for trusted identification.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1B91E-B0CC-AF46-903D-326785A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4" y="160099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 err="1">
                <a:solidFill>
                  <a:schemeClr val="tx1"/>
                </a:solidFill>
              </a:rPr>
              <a:t>Openshift</a:t>
            </a:r>
            <a:r>
              <a:rPr lang="en-US" sz="3600" dirty="0">
                <a:solidFill>
                  <a:schemeClr val="tx1"/>
                </a:solidFill>
              </a:rPr>
              <a:t> Vs OKD Vs Kubernetes</a:t>
            </a:r>
          </a:p>
        </p:txBody>
      </p:sp>
      <p:graphicFrame>
        <p:nvGraphicFramePr>
          <p:cNvPr id="59" name="Google Shape;5068;p532">
            <a:extLst>
              <a:ext uri="{FF2B5EF4-FFF2-40B4-BE49-F238E27FC236}">
                <a16:creationId xmlns:a16="http://schemas.microsoft.com/office/drawing/2014/main" id="{D1D9B810-613E-184A-AAC2-CE19B601C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995339"/>
              </p:ext>
            </p:extLst>
          </p:nvPr>
        </p:nvGraphicFramePr>
        <p:xfrm>
          <a:off x="593726" y="1524287"/>
          <a:ext cx="10209212" cy="49225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5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 err="1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Openshift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OKD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Kubernetes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Container Platform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Project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Orchestration Engine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81">
                <a:tc row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Stability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Long-term maintenance and support with backwards compatibility of bug fixes and security patches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Security and feature backport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Long-term support and release lifecycle management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Config and settings tested for scale and enterprise use 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6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No need to understand, check, and maintain dependencies on arbitrary third-party project binaries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Automated software updates, alerting, and management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Patches/</a:t>
                      </a:r>
                      <a:b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</a:b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updates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Patches provided and maintained by Red Hat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Certified hotfixes/patches and security updates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301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Certifications</a:t>
                      </a:r>
                      <a:endParaRPr sz="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Common Criteria certifications</a:t>
                      </a:r>
                      <a:endParaRPr sz="9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91425" marR="9142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E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⬤</a:t>
                      </a:r>
                      <a:endParaRPr sz="1200">
                        <a:solidFill>
                          <a:schemeClr val="dk1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verpass Light"/>
                          <a:ea typeface="Overpass Light"/>
                          <a:cs typeface="Overpass Light"/>
                          <a:sym typeface="Overpass Light"/>
                        </a:rPr>
                        <a:t>RHEL and RHEL Core OS</a:t>
                      </a:r>
                      <a:endParaRPr sz="9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8761D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EE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30435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4285F4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◯</a:t>
                      </a:r>
                      <a:endParaRPr sz="1200" dirty="0">
                        <a:latin typeface="Overpass Light"/>
                        <a:ea typeface="Overpass Light"/>
                        <a:cs typeface="Overpass Light"/>
                        <a:sym typeface="Overpass Light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A55F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A55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31746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9968</TotalTime>
  <Words>2051</Words>
  <Application>Microsoft Macintosh PowerPoint</Application>
  <PresentationFormat>Widescreen</PresentationFormat>
  <Paragraphs>457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 Light</vt:lpstr>
      <vt:lpstr>Consolas</vt:lpstr>
      <vt:lpstr>IBM Plex Sans</vt:lpstr>
      <vt:lpstr>Lucida Sans</vt:lpstr>
      <vt:lpstr>Overpass</vt:lpstr>
      <vt:lpstr>Overpass Light</vt:lpstr>
      <vt:lpstr>Overpass SemiBold</vt:lpstr>
      <vt:lpstr>Rockwell</vt:lpstr>
      <vt:lpstr>Wingdings</vt:lpstr>
      <vt:lpstr>Atlas</vt:lpstr>
      <vt:lpstr>PowerPoint Presentation</vt:lpstr>
      <vt:lpstr>Architecture</vt:lpstr>
      <vt:lpstr>Architecture</vt:lpstr>
      <vt:lpstr>Using Kubernetes in Production</vt:lpstr>
      <vt:lpstr>Security</vt:lpstr>
      <vt:lpstr>Monitoring &amp; Logging</vt:lpstr>
      <vt:lpstr>CICD</vt:lpstr>
      <vt:lpstr>Registry</vt:lpstr>
      <vt:lpstr>Openshift Vs OKD Vs Kubernetes</vt:lpstr>
      <vt:lpstr>OpenShift Vs OKD Vs Kubernetes</vt:lpstr>
      <vt:lpstr>OpenShift Vs OKD Vs Kubernetes</vt:lpstr>
      <vt:lpstr>OpenShift Vs OKD Vs Kubernetes</vt:lpstr>
      <vt:lpstr>OpenShift Vs OKD Vs Kubernetes</vt:lpstr>
      <vt:lpstr>Using managed Kubernetes service locks you in with proprietary CLI’s</vt:lpstr>
      <vt:lpstr>Using managed Kubernetes service locks you in with proprietary CLI’s</vt:lpstr>
      <vt:lpstr>Installation Process on</vt:lpstr>
      <vt:lpstr>Pipelines -  Build Config</vt:lpstr>
      <vt:lpstr>Pipelines -  Source 2 Image</vt:lpstr>
      <vt:lpstr>Pipelines -  Tekton Demo</vt:lpstr>
      <vt:lpstr>Pipelines -  Tekton Demo</vt:lpstr>
      <vt:lpstr>Pipelines -  Tekton Demo</vt:lpstr>
      <vt:lpstr>Pipelines -  Tekton Demo</vt:lpstr>
      <vt:lpstr>Service Mesh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Sion Artingstall</dc:creator>
  <cp:lastModifiedBy>Sion Artingstall</cp:lastModifiedBy>
  <cp:revision>16</cp:revision>
  <dcterms:created xsi:type="dcterms:W3CDTF">2020-02-23T14:02:43Z</dcterms:created>
  <dcterms:modified xsi:type="dcterms:W3CDTF">2020-03-01T12:11:19Z</dcterms:modified>
</cp:coreProperties>
</file>